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82" r:id="rId5"/>
    <p:sldId id="259" r:id="rId6"/>
    <p:sldId id="260" r:id="rId7"/>
    <p:sldId id="281" r:id="rId8"/>
    <p:sldId id="262" r:id="rId9"/>
    <p:sldId id="261" r:id="rId10"/>
    <p:sldId id="263" r:id="rId11"/>
    <p:sldId id="264" r:id="rId12"/>
    <p:sldId id="267" r:id="rId13"/>
    <p:sldId id="277" r:id="rId14"/>
    <p:sldId id="268" r:id="rId15"/>
    <p:sldId id="278" r:id="rId16"/>
    <p:sldId id="280" r:id="rId17"/>
    <p:sldId id="269" r:id="rId18"/>
    <p:sldId id="270" r:id="rId19"/>
    <p:sldId id="271" r:id="rId20"/>
    <p:sldId id="272" r:id="rId21"/>
    <p:sldId id="273" r:id="rId22"/>
    <p:sldId id="275" r:id="rId23"/>
    <p:sldId id="276" r:id="rId24"/>
    <p:sldId id="274" r:id="rId25"/>
    <p:sldId id="283" r:id="rId26"/>
  </p:sldIdLst>
  <p:sldSz cx="12192000" cy="6858000"/>
  <p:notesSz cx="6858000" cy="9144000"/>
  <p:custDataLst>
    <p:tags r:id="rId28"/>
  </p:custDataLst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84B6"/>
    <a:srgbClr val="FFDE57"/>
    <a:srgbClr val="BFD5E7"/>
    <a:srgbClr val="FFF7D5"/>
    <a:srgbClr val="646464"/>
    <a:srgbClr val="CC00FF"/>
    <a:srgbClr val="D5AD42"/>
    <a:srgbClr val="446785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68" autoAdjust="0"/>
    <p:restoredTop sz="82013" autoAdjust="0"/>
  </p:normalViewPr>
  <p:slideViewPr>
    <p:cSldViewPr snapToGrid="0">
      <p:cViewPr varScale="1">
        <p:scale>
          <a:sx n="73" d="100"/>
          <a:sy n="73" d="100"/>
        </p:scale>
        <p:origin x="8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len Torfs" userId="c6aa1e10-4a12-4511-8c7c-135720d4f277" providerId="ADAL" clId="{19F13A96-D10A-419F-B5DD-7338C87B234B}"/>
    <pc:docChg chg="custSel modSld replTag delTag">
      <pc:chgData name="Ellen Torfs" userId="c6aa1e10-4a12-4511-8c7c-135720d4f277" providerId="ADAL" clId="{19F13A96-D10A-419F-B5DD-7338C87B234B}" dt="2021-09-29T12:04:25.326" v="46"/>
      <pc:docMkLst>
        <pc:docMk/>
      </pc:docMkLst>
      <pc:sldChg chg="modSp mod">
        <pc:chgData name="Ellen Torfs" userId="c6aa1e10-4a12-4511-8c7c-135720d4f277" providerId="ADAL" clId="{19F13A96-D10A-419F-B5DD-7338C87B234B}" dt="2021-09-29T11:10:21.743" v="7" actId="20577"/>
        <pc:sldMkLst>
          <pc:docMk/>
          <pc:sldMk cId="1872627362" sldId="272"/>
        </pc:sldMkLst>
        <pc:spChg chg="mod">
          <ac:chgData name="Ellen Torfs" userId="c6aa1e10-4a12-4511-8c7c-135720d4f277" providerId="ADAL" clId="{19F13A96-D10A-419F-B5DD-7338C87B234B}" dt="2021-09-29T11:10:21.743" v="7" actId="20577"/>
          <ac:spMkLst>
            <pc:docMk/>
            <pc:sldMk cId="1872627362" sldId="272"/>
            <ac:spMk id="2" creationId="{00000000-0000-0000-0000-000000000000}"/>
          </ac:spMkLst>
        </pc:spChg>
      </pc:sldChg>
      <pc:sldChg chg="modSp mod">
        <pc:chgData name="Ellen Torfs" userId="c6aa1e10-4a12-4511-8c7c-135720d4f277" providerId="ADAL" clId="{19F13A96-D10A-419F-B5DD-7338C87B234B}" dt="2021-09-29T11:12:41.731" v="33" actId="20577"/>
        <pc:sldMkLst>
          <pc:docMk/>
          <pc:sldMk cId="2249003586" sldId="281"/>
        </pc:sldMkLst>
        <pc:spChg chg="mod">
          <ac:chgData name="Ellen Torfs" userId="c6aa1e10-4a12-4511-8c7c-135720d4f277" providerId="ADAL" clId="{19F13A96-D10A-419F-B5DD-7338C87B234B}" dt="2021-09-29T11:12:41.731" v="33" actId="20577"/>
          <ac:spMkLst>
            <pc:docMk/>
            <pc:sldMk cId="2249003586" sldId="281"/>
            <ac:spMk id="3" creationId="{09F6BE02-9FB2-42A8-8AAF-0C2CD60A10D8}"/>
          </ac:spMkLst>
        </pc:spChg>
      </pc:sldChg>
      <pc:sldChg chg="modSp mod">
        <pc:chgData name="Ellen Torfs" userId="c6aa1e10-4a12-4511-8c7c-135720d4f277" providerId="ADAL" clId="{19F13A96-D10A-419F-B5DD-7338C87B234B}" dt="2021-09-29T10:45:54.395" v="3" actId="20577"/>
        <pc:sldMkLst>
          <pc:docMk/>
          <pc:sldMk cId="2115863358" sldId="282"/>
        </pc:sldMkLst>
        <pc:spChg chg="mod">
          <ac:chgData name="Ellen Torfs" userId="c6aa1e10-4a12-4511-8c7c-135720d4f277" providerId="ADAL" clId="{19F13A96-D10A-419F-B5DD-7338C87B234B}" dt="2021-09-29T10:45:54.395" v="3" actId="20577"/>
          <ac:spMkLst>
            <pc:docMk/>
            <pc:sldMk cId="2115863358" sldId="282"/>
            <ac:spMk id="3" creationId="{CFC2925A-9796-4653-A614-AFB9380E1FF3}"/>
          </ac:spMkLst>
        </pc:spChg>
      </pc:sldChg>
      <pc:sldChg chg="modSp mod">
        <pc:chgData name="Ellen Torfs" userId="c6aa1e10-4a12-4511-8c7c-135720d4f277" providerId="ADAL" clId="{19F13A96-D10A-419F-B5DD-7338C87B234B}" dt="2021-09-29T12:04:23.213" v="43" actId="20577"/>
        <pc:sldMkLst>
          <pc:docMk/>
          <pc:sldMk cId="276242539" sldId="283"/>
        </pc:sldMkLst>
        <pc:spChg chg="mod">
          <ac:chgData name="Ellen Torfs" userId="c6aa1e10-4a12-4511-8c7c-135720d4f277" providerId="ADAL" clId="{19F13A96-D10A-419F-B5DD-7338C87B234B}" dt="2021-09-29T12:04:23.213" v="43" actId="20577"/>
          <ac:spMkLst>
            <pc:docMk/>
            <pc:sldMk cId="276242539" sldId="283"/>
            <ac:spMk id="2" creationId="{ADA99966-D025-4583-AAD1-889907ADC68D}"/>
          </ac:spMkLst>
        </pc:spChg>
        <pc:spChg chg="mod">
          <ac:chgData name="Ellen Torfs" userId="c6aa1e10-4a12-4511-8c7c-135720d4f277" providerId="ADAL" clId="{19F13A96-D10A-419F-B5DD-7338C87B234B}" dt="2021-09-29T12:04:04.594" v="38" actId="20577"/>
          <ac:spMkLst>
            <pc:docMk/>
            <pc:sldMk cId="276242539" sldId="283"/>
            <ac:spMk id="9" creationId="{02B9FABA-431E-4D91-9C4A-22F20431C133}"/>
          </ac:spMkLst>
        </pc:spChg>
      </pc:sldChg>
    </pc:docChg>
  </pc:docChgLst>
  <pc:docChgLst>
    <pc:chgData name="Eric Pauwels" userId="3a80159d-93b9-43cb-8c4f-9fabd2a5db77" providerId="ADAL" clId="{1FEEE78D-DA7E-4356-B0D7-D18186EB7E09}"/>
    <pc:docChg chg="modSld">
      <pc:chgData name="Eric Pauwels" userId="3a80159d-93b9-43cb-8c4f-9fabd2a5db77" providerId="ADAL" clId="{1FEEE78D-DA7E-4356-B0D7-D18186EB7E09}" dt="2021-09-14T15:47:00.885" v="70"/>
      <pc:docMkLst>
        <pc:docMk/>
      </pc:docMkLst>
      <pc:sldChg chg="addSp delSp modSp modTransition modAnim">
        <pc:chgData name="Eric Pauwels" userId="3a80159d-93b9-43cb-8c4f-9fabd2a5db77" providerId="ADAL" clId="{1FEEE78D-DA7E-4356-B0D7-D18186EB7E09}" dt="2021-09-14T15:32:40.094" v="68"/>
        <pc:sldMkLst>
          <pc:docMk/>
          <pc:sldMk cId="54334544" sldId="256"/>
        </pc:sldMkLst>
        <pc:picChg chg="add del mod">
          <ac:chgData name="Eric Pauwels" userId="3a80159d-93b9-43cb-8c4f-9fabd2a5db77" providerId="ADAL" clId="{1FEEE78D-DA7E-4356-B0D7-D18186EB7E09}" dt="2021-09-14T15:14:16.768" v="67"/>
          <ac:picMkLst>
            <pc:docMk/>
            <pc:sldMk cId="54334544" sldId="256"/>
            <ac:picMk id="4" creationId="{084E8C61-BE10-46DA-86F9-3D9F7670EA94}"/>
          </ac:picMkLst>
        </pc:picChg>
        <pc:picChg chg="add mod">
          <ac:chgData name="Eric Pauwels" userId="3a80159d-93b9-43cb-8c4f-9fabd2a5db77" providerId="ADAL" clId="{1FEEE78D-DA7E-4356-B0D7-D18186EB7E09}" dt="2021-09-14T15:32:40.094" v="68"/>
          <ac:picMkLst>
            <pc:docMk/>
            <pc:sldMk cId="54334544" sldId="256"/>
            <ac:picMk id="5" creationId="{1989A9B7-9611-41E8-9054-4148E3B02144}"/>
          </ac:picMkLst>
        </pc:picChg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54334544" sldId="256"/>
            <ac:picMk id="7" creationId="{B0F8895D-3B55-4BEC-9B3A-E8BA75065D7B}"/>
          </ac:picMkLst>
        </pc:picChg>
      </pc:sldChg>
      <pc:sldChg chg="addSp delSp modSp modTransition modAnim">
        <pc:chgData name="Eric Pauwels" userId="3a80159d-93b9-43cb-8c4f-9fabd2a5db77" providerId="ADAL" clId="{1FEEE78D-DA7E-4356-B0D7-D18186EB7E09}" dt="2021-09-14T15:32:40.094" v="68"/>
        <pc:sldMkLst>
          <pc:docMk/>
          <pc:sldMk cId="2718411288" sldId="257"/>
        </pc:sldMkLst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2718411288" sldId="257"/>
            <ac:picMk id="5" creationId="{237E8FE6-8B73-415A-B808-D6908C45087B}"/>
          </ac:picMkLst>
        </pc:picChg>
        <pc:picChg chg="add del mod">
          <ac:chgData name="Eric Pauwels" userId="3a80159d-93b9-43cb-8c4f-9fabd2a5db77" providerId="ADAL" clId="{1FEEE78D-DA7E-4356-B0D7-D18186EB7E09}" dt="2021-09-14T15:32:40.094" v="68"/>
          <ac:picMkLst>
            <pc:docMk/>
            <pc:sldMk cId="2718411288" sldId="257"/>
            <ac:picMk id="6" creationId="{D05D14D7-D896-484B-AD95-69EF4AE87538}"/>
          </ac:picMkLst>
        </pc:picChg>
        <pc:picChg chg="add mod">
          <ac:chgData name="Eric Pauwels" userId="3a80159d-93b9-43cb-8c4f-9fabd2a5db77" providerId="ADAL" clId="{1FEEE78D-DA7E-4356-B0D7-D18186EB7E09}" dt="2021-09-14T15:32:40.094" v="68"/>
          <ac:picMkLst>
            <pc:docMk/>
            <pc:sldMk cId="2718411288" sldId="257"/>
            <ac:picMk id="7" creationId="{A8412C15-2633-4CC5-AFBD-4DE38AB23C97}"/>
          </ac:picMkLst>
        </pc:picChg>
      </pc:sldChg>
      <pc:sldChg chg="addSp delSp modSp modTransition modAnim">
        <pc:chgData name="Eric Pauwels" userId="3a80159d-93b9-43cb-8c4f-9fabd2a5db77" providerId="ADAL" clId="{1FEEE78D-DA7E-4356-B0D7-D18186EB7E09}" dt="2021-09-14T15:32:40.094" v="68"/>
        <pc:sldMkLst>
          <pc:docMk/>
          <pc:sldMk cId="628175496" sldId="258"/>
        </pc:sldMkLst>
        <pc:picChg chg="add del mod">
          <ac:chgData name="Eric Pauwels" userId="3a80159d-93b9-43cb-8c4f-9fabd2a5db77" providerId="ADAL" clId="{1FEEE78D-DA7E-4356-B0D7-D18186EB7E09}" dt="2021-09-14T15:32:40.094" v="68"/>
          <ac:picMkLst>
            <pc:docMk/>
            <pc:sldMk cId="628175496" sldId="258"/>
            <ac:picMk id="9" creationId="{123A185B-3DCD-42CB-B6F4-A5123C707945}"/>
          </ac:picMkLst>
        </pc:picChg>
        <pc:picChg chg="add mod">
          <ac:chgData name="Eric Pauwels" userId="3a80159d-93b9-43cb-8c4f-9fabd2a5db77" providerId="ADAL" clId="{1FEEE78D-DA7E-4356-B0D7-D18186EB7E09}" dt="2021-09-14T15:32:40.094" v="68"/>
          <ac:picMkLst>
            <pc:docMk/>
            <pc:sldMk cId="628175496" sldId="258"/>
            <ac:picMk id="12" creationId="{0C3A41DC-9ED4-42E8-9A76-7BE29D918519}"/>
          </ac:picMkLst>
        </pc:picChg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628175496" sldId="258"/>
            <ac:picMk id="14" creationId="{6A2A46E0-A7D7-412D-B6EB-83499483F7AD}"/>
          </ac:picMkLst>
        </pc:picChg>
      </pc:sldChg>
      <pc:sldChg chg="addSp delSp modSp modTransition modAnim">
        <pc:chgData name="Eric Pauwels" userId="3a80159d-93b9-43cb-8c4f-9fabd2a5db77" providerId="ADAL" clId="{1FEEE78D-DA7E-4356-B0D7-D18186EB7E09}" dt="2021-09-14T15:32:40.094" v="68"/>
        <pc:sldMkLst>
          <pc:docMk/>
          <pc:sldMk cId="1959189720" sldId="259"/>
        </pc:sldMkLst>
        <pc:picChg chg="add del mod">
          <ac:chgData name="Eric Pauwels" userId="3a80159d-93b9-43cb-8c4f-9fabd2a5db77" providerId="ADAL" clId="{1FEEE78D-DA7E-4356-B0D7-D18186EB7E09}" dt="2021-09-14T15:32:40.094" v="68"/>
          <ac:picMkLst>
            <pc:docMk/>
            <pc:sldMk cId="1959189720" sldId="259"/>
            <ac:picMk id="5" creationId="{0744F646-9340-47D9-8A29-2AD6D7CD70D1}"/>
          </ac:picMkLst>
        </pc:picChg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1959189720" sldId="259"/>
            <ac:picMk id="8" creationId="{97B5F4E3-DACF-43ED-B9BC-8354F19F28D6}"/>
          </ac:picMkLst>
        </pc:picChg>
        <pc:picChg chg="add mod">
          <ac:chgData name="Eric Pauwels" userId="3a80159d-93b9-43cb-8c4f-9fabd2a5db77" providerId="ADAL" clId="{1FEEE78D-DA7E-4356-B0D7-D18186EB7E09}" dt="2021-09-14T15:32:40.094" v="68"/>
          <ac:picMkLst>
            <pc:docMk/>
            <pc:sldMk cId="1959189720" sldId="259"/>
            <ac:picMk id="9" creationId="{92ED92D2-EE55-4B52-B0AD-FB6DA7D32862}"/>
          </ac:picMkLst>
        </pc:picChg>
      </pc:sldChg>
      <pc:sldChg chg="addSp delSp modSp modTransition modAnim">
        <pc:chgData name="Eric Pauwels" userId="3a80159d-93b9-43cb-8c4f-9fabd2a5db77" providerId="ADAL" clId="{1FEEE78D-DA7E-4356-B0D7-D18186EB7E09}" dt="2021-09-14T15:32:40.094" v="68"/>
        <pc:sldMkLst>
          <pc:docMk/>
          <pc:sldMk cId="3039303716" sldId="260"/>
        </pc:sldMkLst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3039303716" sldId="260"/>
            <ac:picMk id="5" creationId="{303D2426-5834-4F2B-B7F2-27052BFA6946}"/>
          </ac:picMkLst>
        </pc:picChg>
        <pc:picChg chg="add del mod">
          <ac:chgData name="Eric Pauwels" userId="3a80159d-93b9-43cb-8c4f-9fabd2a5db77" providerId="ADAL" clId="{1FEEE78D-DA7E-4356-B0D7-D18186EB7E09}" dt="2021-09-14T14:32:00.454" v="3"/>
          <ac:picMkLst>
            <pc:docMk/>
            <pc:sldMk cId="3039303716" sldId="260"/>
            <ac:picMk id="7" creationId="{4347D4BD-03DF-4392-85DA-936AA12731D8}"/>
          </ac:picMkLst>
        </pc:picChg>
        <pc:picChg chg="add del mod">
          <ac:chgData name="Eric Pauwels" userId="3a80159d-93b9-43cb-8c4f-9fabd2a5db77" providerId="ADAL" clId="{1FEEE78D-DA7E-4356-B0D7-D18186EB7E09}" dt="2021-09-14T15:32:40.094" v="68"/>
          <ac:picMkLst>
            <pc:docMk/>
            <pc:sldMk cId="3039303716" sldId="260"/>
            <ac:picMk id="10" creationId="{38111701-7AD5-4DF2-92C9-F87F38030963}"/>
          </ac:picMkLst>
        </pc:picChg>
        <pc:picChg chg="add mod">
          <ac:chgData name="Eric Pauwels" userId="3a80159d-93b9-43cb-8c4f-9fabd2a5db77" providerId="ADAL" clId="{1FEEE78D-DA7E-4356-B0D7-D18186EB7E09}" dt="2021-09-14T15:32:40.094" v="68"/>
          <ac:picMkLst>
            <pc:docMk/>
            <pc:sldMk cId="3039303716" sldId="260"/>
            <ac:picMk id="11" creationId="{4E197BEB-C465-45E8-B5AA-3F2388572972}"/>
          </ac:picMkLst>
        </pc:picChg>
      </pc:sldChg>
      <pc:sldChg chg="addSp delSp modSp mod modTransition modAnim">
        <pc:chgData name="Eric Pauwels" userId="3a80159d-93b9-43cb-8c4f-9fabd2a5db77" providerId="ADAL" clId="{1FEEE78D-DA7E-4356-B0D7-D18186EB7E09}" dt="2021-09-14T15:32:40.094" v="68"/>
        <pc:sldMkLst>
          <pc:docMk/>
          <pc:sldMk cId="993812020" sldId="261"/>
        </pc:sldMkLst>
        <pc:spChg chg="mod">
          <ac:chgData name="Eric Pauwels" userId="3a80159d-93b9-43cb-8c4f-9fabd2a5db77" providerId="ADAL" clId="{1FEEE78D-DA7E-4356-B0D7-D18186EB7E09}" dt="2021-09-14T14:35:57.706" v="13" actId="20577"/>
          <ac:spMkLst>
            <pc:docMk/>
            <pc:sldMk cId="993812020" sldId="261"/>
            <ac:spMk id="3" creationId="{00000000-0000-0000-0000-000000000000}"/>
          </ac:spMkLst>
        </pc:spChg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993812020" sldId="261"/>
            <ac:picMk id="6" creationId="{43081B5F-9C9E-42AD-BA4D-A57393BA8AA7}"/>
          </ac:picMkLst>
        </pc:picChg>
        <pc:picChg chg="add del mod">
          <ac:chgData name="Eric Pauwels" userId="3a80159d-93b9-43cb-8c4f-9fabd2a5db77" providerId="ADAL" clId="{1FEEE78D-DA7E-4356-B0D7-D18186EB7E09}" dt="2021-09-14T14:50:41.482" v="27"/>
          <ac:picMkLst>
            <pc:docMk/>
            <pc:sldMk cId="993812020" sldId="261"/>
            <ac:picMk id="7" creationId="{BC5AFFB1-93BC-4214-8A7F-309CCBDA1644}"/>
          </ac:picMkLst>
        </pc:picChg>
        <pc:picChg chg="add del mod">
          <ac:chgData name="Eric Pauwels" userId="3a80159d-93b9-43cb-8c4f-9fabd2a5db77" providerId="ADAL" clId="{1FEEE78D-DA7E-4356-B0D7-D18186EB7E09}" dt="2021-09-14T15:32:40.094" v="68"/>
          <ac:picMkLst>
            <pc:docMk/>
            <pc:sldMk cId="993812020" sldId="261"/>
            <ac:picMk id="11" creationId="{8DB81812-48D6-4F3D-A141-67472A33DB54}"/>
          </ac:picMkLst>
        </pc:picChg>
        <pc:picChg chg="add mod">
          <ac:chgData name="Eric Pauwels" userId="3a80159d-93b9-43cb-8c4f-9fabd2a5db77" providerId="ADAL" clId="{1FEEE78D-DA7E-4356-B0D7-D18186EB7E09}" dt="2021-09-14T15:32:40.094" v="68"/>
          <ac:picMkLst>
            <pc:docMk/>
            <pc:sldMk cId="993812020" sldId="261"/>
            <ac:picMk id="12" creationId="{1BDFDBEF-81AC-4129-A9D4-254660A0186C}"/>
          </ac:picMkLst>
        </pc:picChg>
      </pc:sldChg>
      <pc:sldChg chg="addSp delSp modSp modTransition modAnim">
        <pc:chgData name="Eric Pauwels" userId="3a80159d-93b9-43cb-8c4f-9fabd2a5db77" providerId="ADAL" clId="{1FEEE78D-DA7E-4356-B0D7-D18186EB7E09}" dt="2021-09-14T15:32:40.094" v="68"/>
        <pc:sldMkLst>
          <pc:docMk/>
          <pc:sldMk cId="10128475" sldId="262"/>
        </pc:sldMkLst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10128475" sldId="262"/>
            <ac:picMk id="6" creationId="{4BF3A35C-A602-4AAF-A8E3-9A6EB32A94E9}"/>
          </ac:picMkLst>
        </pc:picChg>
        <pc:picChg chg="add del mod">
          <ac:chgData name="Eric Pauwels" userId="3a80159d-93b9-43cb-8c4f-9fabd2a5db77" providerId="ADAL" clId="{1FEEE78D-DA7E-4356-B0D7-D18186EB7E09}" dt="2021-09-14T15:32:40.094" v="68"/>
          <ac:picMkLst>
            <pc:docMk/>
            <pc:sldMk cId="10128475" sldId="262"/>
            <ac:picMk id="7" creationId="{2A2F16DF-1120-4D15-BC26-0036DB0D6924}"/>
          </ac:picMkLst>
        </pc:picChg>
        <pc:picChg chg="add mod">
          <ac:chgData name="Eric Pauwels" userId="3a80159d-93b9-43cb-8c4f-9fabd2a5db77" providerId="ADAL" clId="{1FEEE78D-DA7E-4356-B0D7-D18186EB7E09}" dt="2021-09-14T15:32:40.094" v="68"/>
          <ac:picMkLst>
            <pc:docMk/>
            <pc:sldMk cId="10128475" sldId="262"/>
            <ac:picMk id="8" creationId="{20E22B5E-F749-4EC2-B1DF-543ABFE6E388}"/>
          </ac:picMkLst>
        </pc:picChg>
      </pc:sldChg>
      <pc:sldChg chg="addSp delSp modSp mod modTransition modAnim">
        <pc:chgData name="Eric Pauwels" userId="3a80159d-93b9-43cb-8c4f-9fabd2a5db77" providerId="ADAL" clId="{1FEEE78D-DA7E-4356-B0D7-D18186EB7E09}" dt="2021-09-14T15:32:40.094" v="68"/>
        <pc:sldMkLst>
          <pc:docMk/>
          <pc:sldMk cId="3274253561" sldId="263"/>
        </pc:sldMkLst>
        <pc:spChg chg="mod">
          <ac:chgData name="Eric Pauwels" userId="3a80159d-93b9-43cb-8c4f-9fabd2a5db77" providerId="ADAL" clId="{1FEEE78D-DA7E-4356-B0D7-D18186EB7E09}" dt="2021-09-14T14:37:08.874" v="26" actId="20577"/>
          <ac:spMkLst>
            <pc:docMk/>
            <pc:sldMk cId="3274253561" sldId="263"/>
            <ac:spMk id="3" creationId="{00000000-0000-0000-0000-000000000000}"/>
          </ac:spMkLst>
        </pc:spChg>
        <pc:picChg chg="add del mod">
          <ac:chgData name="Eric Pauwels" userId="3a80159d-93b9-43cb-8c4f-9fabd2a5db77" providerId="ADAL" clId="{1FEEE78D-DA7E-4356-B0D7-D18186EB7E09}" dt="2021-09-14T14:50:41.482" v="27"/>
          <ac:picMkLst>
            <pc:docMk/>
            <pc:sldMk cId="3274253561" sldId="263"/>
            <ac:picMk id="7" creationId="{189BEFFA-3EB3-4500-95DD-8CA5E297D086}"/>
          </ac:picMkLst>
        </pc:picChg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3274253561" sldId="263"/>
            <ac:picMk id="8" creationId="{F03050A6-6541-49AD-B960-0340A90D1588}"/>
          </ac:picMkLst>
        </pc:picChg>
        <pc:picChg chg="add del mod">
          <ac:chgData name="Eric Pauwels" userId="3a80159d-93b9-43cb-8c4f-9fabd2a5db77" providerId="ADAL" clId="{1FEEE78D-DA7E-4356-B0D7-D18186EB7E09}" dt="2021-09-14T15:32:40.094" v="68"/>
          <ac:picMkLst>
            <pc:docMk/>
            <pc:sldMk cId="3274253561" sldId="263"/>
            <ac:picMk id="9" creationId="{B647FCA7-94E4-4158-A38A-36153097F382}"/>
          </ac:picMkLst>
        </pc:picChg>
        <pc:picChg chg="add mod">
          <ac:chgData name="Eric Pauwels" userId="3a80159d-93b9-43cb-8c4f-9fabd2a5db77" providerId="ADAL" clId="{1FEEE78D-DA7E-4356-B0D7-D18186EB7E09}" dt="2021-09-14T15:32:40.094" v="68"/>
          <ac:picMkLst>
            <pc:docMk/>
            <pc:sldMk cId="3274253561" sldId="263"/>
            <ac:picMk id="10" creationId="{A9D6CF31-70FF-44AB-BFF1-95F4371F07C5}"/>
          </ac:picMkLst>
        </pc:picChg>
      </pc:sldChg>
      <pc:sldChg chg="addSp delSp modSp modTransition modAnim">
        <pc:chgData name="Eric Pauwels" userId="3a80159d-93b9-43cb-8c4f-9fabd2a5db77" providerId="ADAL" clId="{1FEEE78D-DA7E-4356-B0D7-D18186EB7E09}" dt="2021-09-14T15:32:40.094" v="68"/>
        <pc:sldMkLst>
          <pc:docMk/>
          <pc:sldMk cId="2327084796" sldId="264"/>
        </pc:sldMkLst>
        <pc:picChg chg="add del mod">
          <ac:chgData name="Eric Pauwels" userId="3a80159d-93b9-43cb-8c4f-9fabd2a5db77" providerId="ADAL" clId="{1FEEE78D-DA7E-4356-B0D7-D18186EB7E09}" dt="2021-09-14T15:32:40.094" v="68"/>
          <ac:picMkLst>
            <pc:docMk/>
            <pc:sldMk cId="2327084796" sldId="264"/>
            <ac:picMk id="5" creationId="{B60292E0-DBD9-4353-8716-E3E188FCC25C}"/>
          </ac:picMkLst>
        </pc:picChg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2327084796" sldId="264"/>
            <ac:picMk id="6" creationId="{E2F3DF48-8EA8-43C4-A10E-7D9B19FCBF59}"/>
          </ac:picMkLst>
        </pc:picChg>
        <pc:picChg chg="add mod">
          <ac:chgData name="Eric Pauwels" userId="3a80159d-93b9-43cb-8c4f-9fabd2a5db77" providerId="ADAL" clId="{1FEEE78D-DA7E-4356-B0D7-D18186EB7E09}" dt="2021-09-14T15:32:40.094" v="68"/>
          <ac:picMkLst>
            <pc:docMk/>
            <pc:sldMk cId="2327084796" sldId="264"/>
            <ac:picMk id="7" creationId="{BE55D274-8334-482E-BE29-BA4A3D352D9F}"/>
          </ac:picMkLst>
        </pc:picChg>
      </pc:sldChg>
      <pc:sldChg chg="addSp delSp modSp modTransition modAnim">
        <pc:chgData name="Eric Pauwels" userId="3a80159d-93b9-43cb-8c4f-9fabd2a5db77" providerId="ADAL" clId="{1FEEE78D-DA7E-4356-B0D7-D18186EB7E09}" dt="2021-09-14T15:32:40.094" v="68"/>
        <pc:sldMkLst>
          <pc:docMk/>
          <pc:sldMk cId="1405650410" sldId="267"/>
        </pc:sldMkLst>
        <pc:picChg chg="add del mod">
          <ac:chgData name="Eric Pauwels" userId="3a80159d-93b9-43cb-8c4f-9fabd2a5db77" providerId="ADAL" clId="{1FEEE78D-DA7E-4356-B0D7-D18186EB7E09}" dt="2021-09-14T15:32:40.094" v="68"/>
          <ac:picMkLst>
            <pc:docMk/>
            <pc:sldMk cId="1405650410" sldId="267"/>
            <ac:picMk id="5" creationId="{1C7B284A-27E5-4F75-A267-0D4CC8D0583B}"/>
          </ac:picMkLst>
        </pc:picChg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1405650410" sldId="267"/>
            <ac:picMk id="7" creationId="{280955EB-EA5E-4766-95A7-B04F6F53D4E6}"/>
          </ac:picMkLst>
        </pc:picChg>
        <pc:picChg chg="add mod">
          <ac:chgData name="Eric Pauwels" userId="3a80159d-93b9-43cb-8c4f-9fabd2a5db77" providerId="ADAL" clId="{1FEEE78D-DA7E-4356-B0D7-D18186EB7E09}" dt="2021-09-14T15:32:40.094" v="68"/>
          <ac:picMkLst>
            <pc:docMk/>
            <pc:sldMk cId="1405650410" sldId="267"/>
            <ac:picMk id="9" creationId="{FF07DD28-372C-4BBF-B7A6-72AEA006B909}"/>
          </ac:picMkLst>
        </pc:picChg>
      </pc:sldChg>
      <pc:sldChg chg="addSp delSp modSp modTransition modAnim">
        <pc:chgData name="Eric Pauwels" userId="3a80159d-93b9-43cb-8c4f-9fabd2a5db77" providerId="ADAL" clId="{1FEEE78D-DA7E-4356-B0D7-D18186EB7E09}" dt="2021-09-14T15:32:40.094" v="68"/>
        <pc:sldMkLst>
          <pc:docMk/>
          <pc:sldMk cId="3337613938" sldId="268"/>
        </pc:sldMkLst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3337613938" sldId="268"/>
            <ac:picMk id="6" creationId="{1C5DCF9B-6D79-4612-B1B6-AD33A0447BC3}"/>
          </ac:picMkLst>
        </pc:picChg>
        <pc:picChg chg="add del mod">
          <ac:chgData name="Eric Pauwels" userId="3a80159d-93b9-43cb-8c4f-9fabd2a5db77" providerId="ADAL" clId="{1FEEE78D-DA7E-4356-B0D7-D18186EB7E09}" dt="2021-09-14T15:32:40.094" v="68"/>
          <ac:picMkLst>
            <pc:docMk/>
            <pc:sldMk cId="3337613938" sldId="268"/>
            <ac:picMk id="7" creationId="{96AB652B-ADCB-41A5-BE3D-E392100903D5}"/>
          </ac:picMkLst>
        </pc:picChg>
        <pc:picChg chg="add mod">
          <ac:chgData name="Eric Pauwels" userId="3a80159d-93b9-43cb-8c4f-9fabd2a5db77" providerId="ADAL" clId="{1FEEE78D-DA7E-4356-B0D7-D18186EB7E09}" dt="2021-09-14T15:32:40.094" v="68"/>
          <ac:picMkLst>
            <pc:docMk/>
            <pc:sldMk cId="3337613938" sldId="268"/>
            <ac:picMk id="9" creationId="{65041AD1-E2A4-4404-9B94-4A10ADE9D1C8}"/>
          </ac:picMkLst>
        </pc:picChg>
      </pc:sldChg>
      <pc:sldChg chg="addSp delSp modSp modTransition modAnim">
        <pc:chgData name="Eric Pauwels" userId="3a80159d-93b9-43cb-8c4f-9fabd2a5db77" providerId="ADAL" clId="{1FEEE78D-DA7E-4356-B0D7-D18186EB7E09}" dt="2021-09-14T15:47:00.885" v="70"/>
        <pc:sldMkLst>
          <pc:docMk/>
          <pc:sldMk cId="3702928644" sldId="269"/>
        </pc:sldMkLst>
        <pc:picChg chg="add del mod">
          <ac:chgData name="Eric Pauwels" userId="3a80159d-93b9-43cb-8c4f-9fabd2a5db77" providerId="ADAL" clId="{1FEEE78D-DA7E-4356-B0D7-D18186EB7E09}" dt="2021-09-14T15:47:00.885" v="70"/>
          <ac:picMkLst>
            <pc:docMk/>
            <pc:sldMk cId="3702928644" sldId="269"/>
            <ac:picMk id="5" creationId="{4BED3790-05AD-4C72-84C9-C72AE4961A9F}"/>
          </ac:picMkLst>
        </pc:picChg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3702928644" sldId="269"/>
            <ac:picMk id="9" creationId="{DE60D4AD-AC24-4421-B629-B9A20D19808D}"/>
          </ac:picMkLst>
        </pc:picChg>
        <pc:picChg chg="add mod">
          <ac:chgData name="Eric Pauwels" userId="3a80159d-93b9-43cb-8c4f-9fabd2a5db77" providerId="ADAL" clId="{1FEEE78D-DA7E-4356-B0D7-D18186EB7E09}" dt="2021-09-14T15:47:00.885" v="70"/>
          <ac:picMkLst>
            <pc:docMk/>
            <pc:sldMk cId="3702928644" sldId="269"/>
            <ac:picMk id="11" creationId="{07CAB3A7-5FEE-4036-A05D-8E7AC2E38C42}"/>
          </ac:picMkLst>
        </pc:picChg>
      </pc:sldChg>
      <pc:sldChg chg="addSp delSp modSp modTransition modAnim">
        <pc:chgData name="Eric Pauwels" userId="3a80159d-93b9-43cb-8c4f-9fabd2a5db77" providerId="ADAL" clId="{1FEEE78D-DA7E-4356-B0D7-D18186EB7E09}" dt="2021-09-14T15:47:00.885" v="70"/>
        <pc:sldMkLst>
          <pc:docMk/>
          <pc:sldMk cId="2566934701" sldId="270"/>
        </pc:sldMkLst>
        <pc:picChg chg="add del mod">
          <ac:chgData name="Eric Pauwels" userId="3a80159d-93b9-43cb-8c4f-9fabd2a5db77" providerId="ADAL" clId="{1FEEE78D-DA7E-4356-B0D7-D18186EB7E09}" dt="2021-09-14T15:47:00.885" v="70"/>
          <ac:picMkLst>
            <pc:docMk/>
            <pc:sldMk cId="2566934701" sldId="270"/>
            <ac:picMk id="5" creationId="{AC689CAE-9DCC-487E-ACBF-63B23C28C100}"/>
          </ac:picMkLst>
        </pc:picChg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2566934701" sldId="270"/>
            <ac:picMk id="7" creationId="{CE298750-5F10-46AF-ADE8-CF5777FC5036}"/>
          </ac:picMkLst>
        </pc:picChg>
        <pc:picChg chg="add mod">
          <ac:chgData name="Eric Pauwels" userId="3a80159d-93b9-43cb-8c4f-9fabd2a5db77" providerId="ADAL" clId="{1FEEE78D-DA7E-4356-B0D7-D18186EB7E09}" dt="2021-09-14T15:47:00.885" v="70"/>
          <ac:picMkLst>
            <pc:docMk/>
            <pc:sldMk cId="2566934701" sldId="270"/>
            <ac:picMk id="9" creationId="{1AE50CA5-BE54-4F78-A9A2-59A416112353}"/>
          </ac:picMkLst>
        </pc:picChg>
      </pc:sldChg>
      <pc:sldChg chg="addSp delSp modSp mod modTransition modAnim">
        <pc:chgData name="Eric Pauwels" userId="3a80159d-93b9-43cb-8c4f-9fabd2a5db77" providerId="ADAL" clId="{1FEEE78D-DA7E-4356-B0D7-D18186EB7E09}" dt="2021-09-14T15:47:00.885" v="70"/>
        <pc:sldMkLst>
          <pc:docMk/>
          <pc:sldMk cId="1806407810" sldId="271"/>
        </pc:sldMkLst>
        <pc:spChg chg="mod">
          <ac:chgData name="Eric Pauwels" userId="3a80159d-93b9-43cb-8c4f-9fabd2a5db77" providerId="ADAL" clId="{1FEEE78D-DA7E-4356-B0D7-D18186EB7E09}" dt="2021-09-14T14:55:54.133" v="60" actId="20577"/>
          <ac:spMkLst>
            <pc:docMk/>
            <pc:sldMk cId="1806407810" sldId="271"/>
            <ac:spMk id="8" creationId="{28BFB757-D296-4A1C-88E5-EB1FB82D1ACB}"/>
          </ac:spMkLst>
        </pc:spChg>
        <pc:picChg chg="add del mod">
          <ac:chgData name="Eric Pauwels" userId="3a80159d-93b9-43cb-8c4f-9fabd2a5db77" providerId="ADAL" clId="{1FEEE78D-DA7E-4356-B0D7-D18186EB7E09}" dt="2021-09-14T14:54:58.617" v="28"/>
          <ac:picMkLst>
            <pc:docMk/>
            <pc:sldMk cId="1806407810" sldId="271"/>
            <ac:picMk id="5" creationId="{040337D7-C9FB-44BD-8127-48DC7F85E44C}"/>
          </ac:picMkLst>
        </pc:picChg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1806407810" sldId="271"/>
            <ac:picMk id="6" creationId="{FFF49727-FF33-41BA-840F-4FE7E7FA7720}"/>
          </ac:picMkLst>
        </pc:picChg>
        <pc:picChg chg="add del mod">
          <ac:chgData name="Eric Pauwels" userId="3a80159d-93b9-43cb-8c4f-9fabd2a5db77" providerId="ADAL" clId="{1FEEE78D-DA7E-4356-B0D7-D18186EB7E09}" dt="2021-09-14T15:47:00.885" v="70"/>
          <ac:picMkLst>
            <pc:docMk/>
            <pc:sldMk cId="1806407810" sldId="271"/>
            <ac:picMk id="9" creationId="{0FF144A1-63D5-4E89-B89D-BFB04E6BDE7B}"/>
          </ac:picMkLst>
        </pc:picChg>
        <pc:picChg chg="add mod">
          <ac:chgData name="Eric Pauwels" userId="3a80159d-93b9-43cb-8c4f-9fabd2a5db77" providerId="ADAL" clId="{1FEEE78D-DA7E-4356-B0D7-D18186EB7E09}" dt="2021-09-14T15:47:00.885" v="70"/>
          <ac:picMkLst>
            <pc:docMk/>
            <pc:sldMk cId="1806407810" sldId="271"/>
            <ac:picMk id="10" creationId="{6DA6DA1C-C9CD-4671-951A-0313BDA9876C}"/>
          </ac:picMkLst>
        </pc:picChg>
      </pc:sldChg>
      <pc:sldChg chg="addSp delSp modSp mod modTransition modAnim">
        <pc:chgData name="Eric Pauwels" userId="3a80159d-93b9-43cb-8c4f-9fabd2a5db77" providerId="ADAL" clId="{1FEEE78D-DA7E-4356-B0D7-D18186EB7E09}" dt="2021-09-14T15:47:00.885" v="70"/>
        <pc:sldMkLst>
          <pc:docMk/>
          <pc:sldMk cId="1872627362" sldId="272"/>
        </pc:sldMkLst>
        <pc:spChg chg="mod">
          <ac:chgData name="Eric Pauwels" userId="3a80159d-93b9-43cb-8c4f-9fabd2a5db77" providerId="ADAL" clId="{1FEEE78D-DA7E-4356-B0D7-D18186EB7E09}" dt="2021-09-14T14:55:07.282" v="31" actId="20577"/>
          <ac:spMkLst>
            <pc:docMk/>
            <pc:sldMk cId="1872627362" sldId="272"/>
            <ac:spMk id="2" creationId="{00000000-0000-0000-0000-000000000000}"/>
          </ac:spMkLst>
        </pc:spChg>
        <pc:picChg chg="add del mod">
          <ac:chgData name="Eric Pauwels" userId="3a80159d-93b9-43cb-8c4f-9fabd2a5db77" providerId="ADAL" clId="{1FEEE78D-DA7E-4356-B0D7-D18186EB7E09}" dt="2021-09-14T14:58:13.838" v="61"/>
          <ac:picMkLst>
            <pc:docMk/>
            <pc:sldMk cId="1872627362" sldId="272"/>
            <ac:picMk id="5" creationId="{F71CF28B-1A01-46C0-88D9-7038B327C55A}"/>
          </ac:picMkLst>
        </pc:picChg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1872627362" sldId="272"/>
            <ac:picMk id="12" creationId="{FFC8EE23-CB1F-4CF3-9317-5447BC4E16F8}"/>
          </ac:picMkLst>
        </pc:picChg>
        <pc:picChg chg="add del mod">
          <ac:chgData name="Eric Pauwels" userId="3a80159d-93b9-43cb-8c4f-9fabd2a5db77" providerId="ADAL" clId="{1FEEE78D-DA7E-4356-B0D7-D18186EB7E09}" dt="2021-09-14T14:58:18.243" v="62"/>
          <ac:picMkLst>
            <pc:docMk/>
            <pc:sldMk cId="1872627362" sldId="272"/>
            <ac:picMk id="13" creationId="{4456293E-C5B7-4720-A9A5-F3C7F4FE4E03}"/>
          </ac:picMkLst>
        </pc:picChg>
        <pc:picChg chg="add del mod">
          <ac:chgData name="Eric Pauwels" userId="3a80159d-93b9-43cb-8c4f-9fabd2a5db77" providerId="ADAL" clId="{1FEEE78D-DA7E-4356-B0D7-D18186EB7E09}" dt="2021-09-14T15:47:00.885" v="70"/>
          <ac:picMkLst>
            <pc:docMk/>
            <pc:sldMk cId="1872627362" sldId="272"/>
            <ac:picMk id="14" creationId="{4BE6C72A-36F6-4AD8-8042-5C4822DAE37D}"/>
          </ac:picMkLst>
        </pc:picChg>
        <pc:picChg chg="add mod">
          <ac:chgData name="Eric Pauwels" userId="3a80159d-93b9-43cb-8c4f-9fabd2a5db77" providerId="ADAL" clId="{1FEEE78D-DA7E-4356-B0D7-D18186EB7E09}" dt="2021-09-14T15:47:00.885" v="70"/>
          <ac:picMkLst>
            <pc:docMk/>
            <pc:sldMk cId="1872627362" sldId="272"/>
            <ac:picMk id="15" creationId="{48E365F8-4850-40D1-A5C6-07970ED9988A}"/>
          </ac:picMkLst>
        </pc:picChg>
      </pc:sldChg>
      <pc:sldChg chg="addSp delSp modSp modTransition modAnim">
        <pc:chgData name="Eric Pauwels" userId="3a80159d-93b9-43cb-8c4f-9fabd2a5db77" providerId="ADAL" clId="{1FEEE78D-DA7E-4356-B0D7-D18186EB7E09}" dt="2021-09-14T15:47:00.885" v="70"/>
        <pc:sldMkLst>
          <pc:docMk/>
          <pc:sldMk cId="2492462983" sldId="273"/>
        </pc:sldMkLst>
        <pc:picChg chg="add del mod">
          <ac:chgData name="Eric Pauwels" userId="3a80159d-93b9-43cb-8c4f-9fabd2a5db77" providerId="ADAL" clId="{1FEEE78D-DA7E-4356-B0D7-D18186EB7E09}" dt="2021-09-14T15:47:00.885" v="70"/>
          <ac:picMkLst>
            <pc:docMk/>
            <pc:sldMk cId="2492462983" sldId="273"/>
            <ac:picMk id="3" creationId="{C7787E09-F52A-4A5B-9A2F-F3596109943E}"/>
          </ac:picMkLst>
        </pc:picChg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2492462983" sldId="273"/>
            <ac:picMk id="6" creationId="{F4698A79-A03F-4014-B734-A4DA4B28833A}"/>
          </ac:picMkLst>
        </pc:picChg>
        <pc:picChg chg="add mod">
          <ac:chgData name="Eric Pauwels" userId="3a80159d-93b9-43cb-8c4f-9fabd2a5db77" providerId="ADAL" clId="{1FEEE78D-DA7E-4356-B0D7-D18186EB7E09}" dt="2021-09-14T15:47:00.885" v="70"/>
          <ac:picMkLst>
            <pc:docMk/>
            <pc:sldMk cId="2492462983" sldId="273"/>
            <ac:picMk id="7" creationId="{BAF5B54F-47FA-450F-B06D-CBB6B7CD0A09}"/>
          </ac:picMkLst>
        </pc:picChg>
      </pc:sldChg>
      <pc:sldChg chg="addSp delSp modSp modTransition modAnim">
        <pc:chgData name="Eric Pauwels" userId="3a80159d-93b9-43cb-8c4f-9fabd2a5db77" providerId="ADAL" clId="{1FEEE78D-DA7E-4356-B0D7-D18186EB7E09}" dt="2021-09-14T15:47:00.885" v="70"/>
        <pc:sldMkLst>
          <pc:docMk/>
          <pc:sldMk cId="4101438320" sldId="274"/>
        </pc:sldMkLst>
        <pc:picChg chg="add del mod">
          <ac:chgData name="Eric Pauwels" userId="3a80159d-93b9-43cb-8c4f-9fabd2a5db77" providerId="ADAL" clId="{1FEEE78D-DA7E-4356-B0D7-D18186EB7E09}" dt="2021-09-14T15:47:00.885" v="70"/>
          <ac:picMkLst>
            <pc:docMk/>
            <pc:sldMk cId="4101438320" sldId="274"/>
            <ac:picMk id="5" creationId="{7201A814-C1DF-4CD5-AFB5-E9FCADA64951}"/>
          </ac:picMkLst>
        </pc:picChg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4101438320" sldId="274"/>
            <ac:picMk id="8" creationId="{3572FB4C-54C6-4D53-B834-ADD5044687C7}"/>
          </ac:picMkLst>
        </pc:picChg>
        <pc:picChg chg="add mod">
          <ac:chgData name="Eric Pauwels" userId="3a80159d-93b9-43cb-8c4f-9fabd2a5db77" providerId="ADAL" clId="{1FEEE78D-DA7E-4356-B0D7-D18186EB7E09}" dt="2021-09-14T15:47:00.885" v="70"/>
          <ac:picMkLst>
            <pc:docMk/>
            <pc:sldMk cId="4101438320" sldId="274"/>
            <ac:picMk id="9" creationId="{E11B21DB-1875-4930-BA61-6E518C81ADB7}"/>
          </ac:picMkLst>
        </pc:picChg>
      </pc:sldChg>
      <pc:sldChg chg="addSp delSp modSp modTransition modAnim">
        <pc:chgData name="Eric Pauwels" userId="3a80159d-93b9-43cb-8c4f-9fabd2a5db77" providerId="ADAL" clId="{1FEEE78D-DA7E-4356-B0D7-D18186EB7E09}" dt="2021-09-14T15:47:00.885" v="70"/>
        <pc:sldMkLst>
          <pc:docMk/>
          <pc:sldMk cId="1100002628" sldId="275"/>
        </pc:sldMkLst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1100002628" sldId="275"/>
            <ac:picMk id="5" creationId="{2999CF10-C876-42CC-92E4-4A5548F8A2B2}"/>
          </ac:picMkLst>
        </pc:picChg>
        <pc:picChg chg="add del mod">
          <ac:chgData name="Eric Pauwels" userId="3a80159d-93b9-43cb-8c4f-9fabd2a5db77" providerId="ADAL" clId="{1FEEE78D-DA7E-4356-B0D7-D18186EB7E09}" dt="2021-09-14T15:07:35.805" v="64"/>
          <ac:picMkLst>
            <pc:docMk/>
            <pc:sldMk cId="1100002628" sldId="275"/>
            <ac:picMk id="6" creationId="{3587D786-64FA-44AB-959B-C5D236C346D8}"/>
          </ac:picMkLst>
        </pc:picChg>
        <pc:picChg chg="add del mod">
          <ac:chgData name="Eric Pauwels" userId="3a80159d-93b9-43cb-8c4f-9fabd2a5db77" providerId="ADAL" clId="{1FEEE78D-DA7E-4356-B0D7-D18186EB7E09}" dt="2021-09-14T15:47:00.885" v="70"/>
          <ac:picMkLst>
            <pc:docMk/>
            <pc:sldMk cId="1100002628" sldId="275"/>
            <ac:picMk id="7" creationId="{11C15FF7-5FEB-44B8-B5C5-86526E833FC3}"/>
          </ac:picMkLst>
        </pc:picChg>
        <pc:picChg chg="add mod">
          <ac:chgData name="Eric Pauwels" userId="3a80159d-93b9-43cb-8c4f-9fabd2a5db77" providerId="ADAL" clId="{1FEEE78D-DA7E-4356-B0D7-D18186EB7E09}" dt="2021-09-14T15:47:00.885" v="70"/>
          <ac:picMkLst>
            <pc:docMk/>
            <pc:sldMk cId="1100002628" sldId="275"/>
            <ac:picMk id="8" creationId="{029D1063-1262-4C5E-A0F0-3A384539D15D}"/>
          </ac:picMkLst>
        </pc:picChg>
      </pc:sldChg>
      <pc:sldChg chg="addSp delSp modSp modTransition modAnim">
        <pc:chgData name="Eric Pauwels" userId="3a80159d-93b9-43cb-8c4f-9fabd2a5db77" providerId="ADAL" clId="{1FEEE78D-DA7E-4356-B0D7-D18186EB7E09}" dt="2021-09-14T15:47:00.885" v="70"/>
        <pc:sldMkLst>
          <pc:docMk/>
          <pc:sldMk cId="4220595097" sldId="276"/>
        </pc:sldMkLst>
        <pc:picChg chg="add del mod">
          <ac:chgData name="Eric Pauwels" userId="3a80159d-93b9-43cb-8c4f-9fabd2a5db77" providerId="ADAL" clId="{1FEEE78D-DA7E-4356-B0D7-D18186EB7E09}" dt="2021-09-14T15:11:33.206" v="65"/>
          <ac:picMkLst>
            <pc:docMk/>
            <pc:sldMk cId="4220595097" sldId="276"/>
            <ac:picMk id="5" creationId="{E1306A72-1C74-414A-9897-0082AF61E09B}"/>
          </ac:picMkLst>
        </pc:picChg>
        <pc:picChg chg="add del mod">
          <ac:chgData name="Eric Pauwels" userId="3a80159d-93b9-43cb-8c4f-9fabd2a5db77" providerId="ADAL" clId="{1FEEE78D-DA7E-4356-B0D7-D18186EB7E09}" dt="2021-09-14T15:47:00.885" v="70"/>
          <ac:picMkLst>
            <pc:docMk/>
            <pc:sldMk cId="4220595097" sldId="276"/>
            <ac:picMk id="6" creationId="{A05D74E1-4954-46FF-ADEA-28EAD9D21EAB}"/>
          </ac:picMkLst>
        </pc:picChg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4220595097" sldId="276"/>
            <ac:picMk id="7" creationId="{AC26D9C8-8DDC-434B-A336-51DC76F42B60}"/>
          </ac:picMkLst>
        </pc:picChg>
        <pc:picChg chg="add mod">
          <ac:chgData name="Eric Pauwels" userId="3a80159d-93b9-43cb-8c4f-9fabd2a5db77" providerId="ADAL" clId="{1FEEE78D-DA7E-4356-B0D7-D18186EB7E09}" dt="2021-09-14T15:47:00.885" v="70"/>
          <ac:picMkLst>
            <pc:docMk/>
            <pc:sldMk cId="4220595097" sldId="276"/>
            <ac:picMk id="9" creationId="{917C3139-23FA-4B1C-BF34-6342F6863001}"/>
          </ac:picMkLst>
        </pc:picChg>
      </pc:sldChg>
      <pc:sldChg chg="addSp delSp modSp modTransition modAnim">
        <pc:chgData name="Eric Pauwels" userId="3a80159d-93b9-43cb-8c4f-9fabd2a5db77" providerId="ADAL" clId="{1FEEE78D-DA7E-4356-B0D7-D18186EB7E09}" dt="2021-09-14T15:32:40.094" v="68"/>
        <pc:sldMkLst>
          <pc:docMk/>
          <pc:sldMk cId="781681664" sldId="277"/>
        </pc:sldMkLst>
        <pc:picChg chg="add del mod">
          <ac:chgData name="Eric Pauwels" userId="3a80159d-93b9-43cb-8c4f-9fabd2a5db77" providerId="ADAL" clId="{1FEEE78D-DA7E-4356-B0D7-D18186EB7E09}" dt="2021-09-14T15:32:40.094" v="68"/>
          <ac:picMkLst>
            <pc:docMk/>
            <pc:sldMk cId="781681664" sldId="277"/>
            <ac:picMk id="6" creationId="{AC1D1C80-EA77-4DF7-B763-291949E6DBEA}"/>
          </ac:picMkLst>
        </pc:picChg>
        <pc:picChg chg="add mod">
          <ac:chgData name="Eric Pauwels" userId="3a80159d-93b9-43cb-8c4f-9fabd2a5db77" providerId="ADAL" clId="{1FEEE78D-DA7E-4356-B0D7-D18186EB7E09}" dt="2021-09-14T15:32:40.094" v="68"/>
          <ac:picMkLst>
            <pc:docMk/>
            <pc:sldMk cId="781681664" sldId="277"/>
            <ac:picMk id="8" creationId="{47EC3251-5898-4B05-A8C8-F00C57C4D564}"/>
          </ac:picMkLst>
        </pc:picChg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781681664" sldId="277"/>
            <ac:picMk id="9" creationId="{4052E708-E739-4307-8490-E6813D4469D8}"/>
          </ac:picMkLst>
        </pc:picChg>
      </pc:sldChg>
      <pc:sldChg chg="addSp delSp modSp modTransition modAnim">
        <pc:chgData name="Eric Pauwels" userId="3a80159d-93b9-43cb-8c4f-9fabd2a5db77" providerId="ADAL" clId="{1FEEE78D-DA7E-4356-B0D7-D18186EB7E09}" dt="2021-09-14T15:47:00.885" v="70"/>
        <pc:sldMkLst>
          <pc:docMk/>
          <pc:sldMk cId="4044033666" sldId="278"/>
        </pc:sldMkLst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4044033666" sldId="278"/>
            <ac:picMk id="5" creationId="{88FC2593-5099-4F38-916F-A5A0C4E20591}"/>
          </ac:picMkLst>
        </pc:picChg>
        <pc:picChg chg="add del mod">
          <ac:chgData name="Eric Pauwels" userId="3a80159d-93b9-43cb-8c4f-9fabd2a5db77" providerId="ADAL" clId="{1FEEE78D-DA7E-4356-B0D7-D18186EB7E09}" dt="2021-09-14T15:32:40.094" v="68"/>
          <ac:picMkLst>
            <pc:docMk/>
            <pc:sldMk cId="4044033666" sldId="278"/>
            <ac:picMk id="6" creationId="{A6639F66-6556-4EF9-B563-740A1BBE488D}"/>
          </ac:picMkLst>
        </pc:picChg>
        <pc:picChg chg="add del mod">
          <ac:chgData name="Eric Pauwels" userId="3a80159d-93b9-43cb-8c4f-9fabd2a5db77" providerId="ADAL" clId="{1FEEE78D-DA7E-4356-B0D7-D18186EB7E09}" dt="2021-09-14T15:32:44.897" v="69"/>
          <ac:picMkLst>
            <pc:docMk/>
            <pc:sldMk cId="4044033666" sldId="278"/>
            <ac:picMk id="7" creationId="{DC374D53-F035-4443-9877-F1E1647F7F7C}"/>
          </ac:picMkLst>
        </pc:picChg>
        <pc:picChg chg="add mod">
          <ac:chgData name="Eric Pauwels" userId="3a80159d-93b9-43cb-8c4f-9fabd2a5db77" providerId="ADAL" clId="{1FEEE78D-DA7E-4356-B0D7-D18186EB7E09}" dt="2021-09-14T15:47:00.885" v="70"/>
          <ac:picMkLst>
            <pc:docMk/>
            <pc:sldMk cId="4044033666" sldId="278"/>
            <ac:picMk id="8" creationId="{BC6F827E-9209-41B5-B3B3-EBEAB54A4555}"/>
          </ac:picMkLst>
        </pc:picChg>
      </pc:sldChg>
      <pc:sldChg chg="addSp delSp modSp modTransition modAnim">
        <pc:chgData name="Eric Pauwels" userId="3a80159d-93b9-43cb-8c4f-9fabd2a5db77" providerId="ADAL" clId="{1FEEE78D-DA7E-4356-B0D7-D18186EB7E09}" dt="2021-09-14T15:47:00.885" v="70"/>
        <pc:sldMkLst>
          <pc:docMk/>
          <pc:sldMk cId="2167505468" sldId="280"/>
        </pc:sldMkLst>
        <pc:picChg chg="add del mod">
          <ac:chgData name="Eric Pauwels" userId="3a80159d-93b9-43cb-8c4f-9fabd2a5db77" providerId="ADAL" clId="{1FEEE78D-DA7E-4356-B0D7-D18186EB7E09}" dt="2021-09-14T15:47:00.885" v="70"/>
          <ac:picMkLst>
            <pc:docMk/>
            <pc:sldMk cId="2167505468" sldId="280"/>
            <ac:picMk id="16" creationId="{F12AA729-AEB6-404A-9D31-B067C5656B1E}"/>
          </ac:picMkLst>
        </pc:picChg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2167505468" sldId="280"/>
            <ac:picMk id="17" creationId="{BB51418C-0D93-4E10-BFA4-DB00FE545B45}"/>
          </ac:picMkLst>
        </pc:picChg>
        <pc:picChg chg="add mod">
          <ac:chgData name="Eric Pauwels" userId="3a80159d-93b9-43cb-8c4f-9fabd2a5db77" providerId="ADAL" clId="{1FEEE78D-DA7E-4356-B0D7-D18186EB7E09}" dt="2021-09-14T15:47:00.885" v="70"/>
          <ac:picMkLst>
            <pc:docMk/>
            <pc:sldMk cId="2167505468" sldId="280"/>
            <ac:picMk id="18" creationId="{9E2F5CAA-8DB5-4EB8-9565-8A0A8342652A}"/>
          </ac:picMkLst>
        </pc:picChg>
      </pc:sldChg>
      <pc:sldChg chg="addSp delSp modSp modTransition modAnim">
        <pc:chgData name="Eric Pauwels" userId="3a80159d-93b9-43cb-8c4f-9fabd2a5db77" providerId="ADAL" clId="{1FEEE78D-DA7E-4356-B0D7-D18186EB7E09}" dt="2021-09-14T15:32:40.094" v="68"/>
        <pc:sldMkLst>
          <pc:docMk/>
          <pc:sldMk cId="2249003586" sldId="281"/>
        </pc:sldMkLst>
        <pc:picChg chg="add del mod">
          <ac:chgData name="Eric Pauwels" userId="3a80159d-93b9-43cb-8c4f-9fabd2a5db77" providerId="ADAL" clId="{1FEEE78D-DA7E-4356-B0D7-D18186EB7E09}" dt="2021-09-14T15:32:40.094" v="68"/>
          <ac:picMkLst>
            <pc:docMk/>
            <pc:sldMk cId="2249003586" sldId="281"/>
            <ac:picMk id="5" creationId="{815E6589-5335-4DD8-B102-44712D88AFE7}"/>
          </ac:picMkLst>
        </pc:picChg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2249003586" sldId="281"/>
            <ac:picMk id="6" creationId="{6A76CEFB-F80A-47AA-9B24-71FDF3DF75DD}"/>
          </ac:picMkLst>
        </pc:picChg>
        <pc:picChg chg="add mod">
          <ac:chgData name="Eric Pauwels" userId="3a80159d-93b9-43cb-8c4f-9fabd2a5db77" providerId="ADAL" clId="{1FEEE78D-DA7E-4356-B0D7-D18186EB7E09}" dt="2021-09-14T15:32:40.094" v="68"/>
          <ac:picMkLst>
            <pc:docMk/>
            <pc:sldMk cId="2249003586" sldId="281"/>
            <ac:picMk id="7" creationId="{CC467914-1EEA-4CAA-BCEC-AD1F78E62C79}"/>
          </ac:picMkLst>
        </pc:picChg>
      </pc:sldChg>
      <pc:sldChg chg="addSp delSp modSp modTransition modAnim">
        <pc:chgData name="Eric Pauwels" userId="3a80159d-93b9-43cb-8c4f-9fabd2a5db77" providerId="ADAL" clId="{1FEEE78D-DA7E-4356-B0D7-D18186EB7E09}" dt="2021-09-14T15:32:40.094" v="68"/>
        <pc:sldMkLst>
          <pc:docMk/>
          <pc:sldMk cId="2115863358" sldId="282"/>
        </pc:sldMkLst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2115863358" sldId="282"/>
            <ac:picMk id="5" creationId="{56A54EDE-6CD0-4AD0-9112-06BD3BE06F7A}"/>
          </ac:picMkLst>
        </pc:picChg>
        <pc:picChg chg="add del mod">
          <ac:chgData name="Eric Pauwels" userId="3a80159d-93b9-43cb-8c4f-9fabd2a5db77" providerId="ADAL" clId="{1FEEE78D-DA7E-4356-B0D7-D18186EB7E09}" dt="2021-09-14T15:32:40.094" v="68"/>
          <ac:picMkLst>
            <pc:docMk/>
            <pc:sldMk cId="2115863358" sldId="282"/>
            <ac:picMk id="6" creationId="{A7187CBD-1FB1-4CC1-9135-5A4D6A31B062}"/>
          </ac:picMkLst>
        </pc:picChg>
        <pc:picChg chg="add mod">
          <ac:chgData name="Eric Pauwels" userId="3a80159d-93b9-43cb-8c4f-9fabd2a5db77" providerId="ADAL" clId="{1FEEE78D-DA7E-4356-B0D7-D18186EB7E09}" dt="2021-09-14T15:32:40.094" v="68"/>
          <ac:picMkLst>
            <pc:docMk/>
            <pc:sldMk cId="2115863358" sldId="282"/>
            <ac:picMk id="7" creationId="{D5EF574E-CE82-46D6-9BB9-B4FC7283E477}"/>
          </ac:picMkLst>
        </pc:picChg>
      </pc:sldChg>
      <pc:sldChg chg="addSp delSp modSp modTransition modAnim">
        <pc:chgData name="Eric Pauwels" userId="3a80159d-93b9-43cb-8c4f-9fabd2a5db77" providerId="ADAL" clId="{1FEEE78D-DA7E-4356-B0D7-D18186EB7E09}" dt="2021-09-14T15:47:00.885" v="70"/>
        <pc:sldMkLst>
          <pc:docMk/>
          <pc:sldMk cId="276242539" sldId="283"/>
        </pc:sldMkLst>
        <pc:picChg chg="add del mod">
          <ac:chgData name="Eric Pauwels" userId="3a80159d-93b9-43cb-8c4f-9fabd2a5db77" providerId="ADAL" clId="{1FEEE78D-DA7E-4356-B0D7-D18186EB7E09}" dt="2021-09-14T15:47:00.885" v="70"/>
          <ac:picMkLst>
            <pc:docMk/>
            <pc:sldMk cId="276242539" sldId="283"/>
            <ac:picMk id="3" creationId="{7F5B90E0-042A-4549-8F94-F23192A5F48F}"/>
          </ac:picMkLst>
        </pc:picChg>
        <pc:picChg chg="add mod">
          <ac:chgData name="Eric Pauwels" userId="3a80159d-93b9-43cb-8c4f-9fabd2a5db77" providerId="ADAL" clId="{1FEEE78D-DA7E-4356-B0D7-D18186EB7E09}" dt="2021-09-14T15:47:00.885" v="70"/>
          <ac:picMkLst>
            <pc:docMk/>
            <pc:sldMk cId="276242539" sldId="283"/>
            <ac:picMk id="5" creationId="{3F37F944-CB74-48C7-91D7-78816223648F}"/>
          </ac:picMkLst>
        </pc:picChg>
        <pc:picChg chg="del">
          <ac:chgData name="Eric Pauwels" userId="3a80159d-93b9-43cb-8c4f-9fabd2a5db77" providerId="ADAL" clId="{1FEEE78D-DA7E-4356-B0D7-D18186EB7E09}" dt="2021-09-14T14:26:01.190" v="1"/>
          <ac:picMkLst>
            <pc:docMk/>
            <pc:sldMk cId="276242539" sldId="283"/>
            <ac:picMk id="15" creationId="{4684779B-D1F7-4152-B169-1D73FB1D8A7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53584B-980D-4F7D-BA36-682FCDF648BB}" type="datetimeFigureOut">
              <a:rPr lang="nl-BE" smtClean="0"/>
              <a:t>29/09/2021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Editing the text style of the model</a:t>
            </a:r>
          </a:p>
          <a:p>
            <a:pPr lvl="1"/>
            <a:r>
              <a:rPr lang="nl-NL"/>
              <a:t>Second tier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A7F70-BA74-4B93-A504-6802F0D0CD34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72190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A7F70-BA74-4B93-A504-6802F0D0CD34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242615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A7F70-BA74-4B93-A504-6802F0D0CD34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79499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A7F70-BA74-4B93-A504-6802F0D0CD34}" type="slidenum">
              <a:rPr lang="nl-BE" smtClean="0"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70990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1A7F70-BA74-4B93-A504-6802F0D0CD34}" type="slidenum">
              <a:rPr lang="nl-BE" smtClean="0"/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98692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1A7F70-BA74-4B93-A504-6802F0D0CD34}" type="slidenum">
              <a:rPr lang="nl-BE" smtClean="0"/>
              <a:t>16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415972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A7F70-BA74-4B93-A504-6802F0D0CD34}" type="slidenum">
              <a:rPr lang="nl-BE" smtClean="0"/>
              <a:t>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72245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626659" y="3433481"/>
            <a:ext cx="9144000" cy="890839"/>
          </a:xfrm>
        </p:spPr>
        <p:txBody>
          <a:bodyPr anchor="b">
            <a:normAutofit/>
          </a:bodyPr>
          <a:lstStyle>
            <a:lvl1pPr algn="r">
              <a:defRPr lang="nl-BE" sz="4400" kern="1200" dirty="0">
                <a:solidFill>
                  <a:srgbClr val="4584B6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2626659" y="4690378"/>
            <a:ext cx="9144000" cy="698557"/>
          </a:xfrm>
        </p:spPr>
        <p:txBody>
          <a:bodyPr>
            <a:normAutofit/>
          </a:bodyPr>
          <a:lstStyle>
            <a:lvl1pPr marL="0" indent="0" algn="r">
              <a:buNone/>
              <a:defRPr lang="nl-BE" sz="3200" kern="1200" dirty="0">
                <a:solidFill>
                  <a:srgbClr val="FFDE57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 om de ondertitelstijl van het model te bewerken</a:t>
            </a:r>
            <a:endParaRPr lang="nl-BE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A54DB-1B16-4AD1-A9F9-560BFE3100B9}" type="datetime1">
              <a:rPr lang="nl-BE" smtClean="0"/>
              <a:t>29/09/2021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5FAA3-C3E4-40D0-B2B7-65B62F79F625}" type="slidenum">
              <a:rPr lang="nl-BE" smtClean="0"/>
              <a:t>‹#›</a:t>
            </a:fld>
            <a:endParaRPr lang="nl-BE"/>
          </a:p>
        </p:txBody>
      </p:sp>
      <p:sp>
        <p:nvSpPr>
          <p:cNvPr id="9" name="Rechthoek 8"/>
          <p:cNvSpPr/>
          <p:nvPr userDrawn="1"/>
        </p:nvSpPr>
        <p:spPr>
          <a:xfrm>
            <a:off x="10502153" y="0"/>
            <a:ext cx="1559859" cy="12196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EDCBCE4E-F630-4979-8A5A-F77F9BC82F3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536" y="1615832"/>
            <a:ext cx="4608512" cy="200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203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4DD14-A5A2-4EBE-8108-B4151B97AFA3}" type="datetime1">
              <a:rPr lang="nl-BE" smtClean="0"/>
              <a:t>29/09/2021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5FAA3-C3E4-40D0-B2B7-65B62F79F6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23414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6D2C0-23FD-48D4-8694-5C8CCB26DE5B}" type="datetime1">
              <a:rPr lang="nl-BE" smtClean="0"/>
              <a:t>29/09/2021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5FAA3-C3E4-40D0-B2B7-65B62F79F6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46829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4584B6"/>
              </a:buClr>
              <a:defRPr/>
            </a:lvl1pPr>
            <a:lvl2pPr>
              <a:buClr>
                <a:srgbClr val="FFDE57"/>
              </a:buClr>
              <a:defRPr sz="2600"/>
            </a:lvl2pPr>
            <a:lvl3pPr>
              <a:defRPr sz="2400"/>
            </a:lvl3pPr>
            <a:lvl4pPr>
              <a:defRPr sz="2200"/>
            </a:lvl4pPr>
            <a:lvl5pPr>
              <a:defRPr sz="2000"/>
            </a:lvl5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502A1D-A910-4100-B61A-B3604D95ED9D}" type="datetime1">
              <a:rPr lang="nl-BE" smtClean="0"/>
              <a:t>29/09/2021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E1B3154-47D9-4402-8EDB-E791933DC0B9}" type="slidenum">
              <a:rPr lang="nl-BE" smtClean="0"/>
              <a:pPr/>
              <a:t>‹#›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98906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4EC3-A4C1-4AD9-8B7B-E6619E9154A0}" type="datetime1">
              <a:rPr lang="nl-BE" smtClean="0"/>
              <a:t>29/09/2021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5FAA3-C3E4-40D0-B2B7-65B62F79F6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27828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8E8DE-ADBC-4B34-812D-AE94AC273780}" type="datetime1">
              <a:rPr lang="nl-BE" smtClean="0"/>
              <a:t>29/09/2021</a:t>
            </a:fld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5FAA3-C3E4-40D0-B2B7-65B62F79F6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64679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5BAB-8768-4F28-94D4-0FB2B7E5CAF3}" type="datetime1">
              <a:rPr lang="nl-BE" smtClean="0"/>
              <a:t>29/09/2021</a:t>
            </a:fld>
            <a:endParaRPr lang="nl-BE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5FAA3-C3E4-40D0-B2B7-65B62F79F6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50985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66F45-FB20-41E3-B1E4-21B171F68161}" type="datetime1">
              <a:rPr lang="nl-BE" smtClean="0"/>
              <a:t>29/09/2021</a:t>
            </a:fld>
            <a:endParaRPr lang="nl-BE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5FAA3-C3E4-40D0-B2B7-65B62F79F6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51492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58E41-313F-407F-8EC3-61136F94D127}" type="datetime1">
              <a:rPr lang="nl-BE" smtClean="0"/>
              <a:t>29/09/2021</a:t>
            </a:fld>
            <a:endParaRPr lang="nl-BE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5FAA3-C3E4-40D0-B2B7-65B62F79F6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75177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B5F37-38DA-4EAB-81BB-622D74C0BD14}" type="datetime1">
              <a:rPr lang="nl-BE" smtClean="0"/>
              <a:t>29/09/2021</a:t>
            </a:fld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5FAA3-C3E4-40D0-B2B7-65B62F79F6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84590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8687-702D-4DA9-A09E-7D549958D675}" type="datetime1">
              <a:rPr lang="nl-BE" smtClean="0"/>
              <a:t>29/09/2021</a:t>
            </a:fld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5FAA3-C3E4-40D0-B2B7-65B62F79F6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6757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82706" y="365125"/>
            <a:ext cx="10771094" cy="9200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Click to edit the style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82705" y="1550894"/>
            <a:ext cx="11291048" cy="46260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Editing the text style of the model</a:t>
            </a:r>
          </a:p>
          <a:p>
            <a:pPr lvl="1"/>
            <a:r>
              <a:rPr lang="nl-NL" dirty="0"/>
              <a:t>Second tier</a:t>
            </a:r>
          </a:p>
          <a:p>
            <a:pPr lvl="2"/>
            <a:r>
              <a:rPr lang="nl-NL" dirty="0"/>
              <a:t>Third level</a:t>
            </a:r>
          </a:p>
          <a:p>
            <a:pPr lvl="3"/>
            <a:r>
              <a:rPr lang="nl-NL" dirty="0"/>
              <a:t>Fourth level</a:t>
            </a:r>
          </a:p>
          <a:p>
            <a:pPr lvl="4"/>
            <a:r>
              <a:rPr lang="nl-NL" dirty="0"/>
              <a:t>Fifth level</a:t>
            </a:r>
            <a:endParaRPr lang="nl-BE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82705" y="6356350"/>
            <a:ext cx="13536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CD3CD4-31DA-4C13-BE74-A8E9DA10F56B}" type="datetime1">
              <a:rPr lang="nl-BE" smtClean="0"/>
              <a:t>29/09/2021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2384611" y="6356350"/>
            <a:ext cx="6436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0553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05FAA3-C3E4-40D0-B2B7-65B62F79F625}" type="slidenum">
              <a:rPr lang="nl-BE" smtClean="0"/>
              <a:t>‹#›</a:t>
            </a:fld>
            <a:endParaRPr lang="nl-BE" dirty="0"/>
          </a:p>
        </p:txBody>
      </p:sp>
      <p:sp>
        <p:nvSpPr>
          <p:cNvPr id="7" name="Rechthoek 6"/>
          <p:cNvSpPr/>
          <p:nvPr userDrawn="1"/>
        </p:nvSpPr>
        <p:spPr>
          <a:xfrm rot="5400000">
            <a:off x="6145210" y="-4660629"/>
            <a:ext cx="72000" cy="12021580"/>
          </a:xfrm>
          <a:prstGeom prst="rect">
            <a:avLst/>
          </a:prstGeom>
          <a:solidFill>
            <a:srgbClr val="4584B6"/>
          </a:solidFill>
          <a:ln>
            <a:solidFill>
              <a:srgbClr val="458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07FE2247-7A25-44B0-854B-AE1E11CA90FA}"/>
              </a:ext>
            </a:extLst>
          </p:cNvPr>
          <p:cNvSpPr/>
          <p:nvPr userDrawn="1"/>
        </p:nvSpPr>
        <p:spPr>
          <a:xfrm>
            <a:off x="105303" y="-171400"/>
            <a:ext cx="72000" cy="7200800"/>
          </a:xfrm>
          <a:prstGeom prst="rect">
            <a:avLst/>
          </a:prstGeom>
          <a:solidFill>
            <a:srgbClr val="4584B6"/>
          </a:solidFill>
          <a:ln>
            <a:solidFill>
              <a:srgbClr val="458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 userDrawn="1"/>
        </p:nvSpPr>
        <p:spPr>
          <a:xfrm>
            <a:off x="185989" y="-171400"/>
            <a:ext cx="72000" cy="7200800"/>
          </a:xfrm>
          <a:prstGeom prst="rect">
            <a:avLst/>
          </a:prstGeom>
          <a:solidFill>
            <a:srgbClr val="FFDE57"/>
          </a:solidFill>
          <a:ln>
            <a:solidFill>
              <a:srgbClr val="FFDE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9D656C7A-8563-4AB3-B098-D72F316041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3334" t="17522" r="3803" b="23654"/>
          <a:stretch/>
        </p:blipFill>
        <p:spPr>
          <a:xfrm>
            <a:off x="10650071" y="110811"/>
            <a:ext cx="1461245" cy="113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952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646464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4584B6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DE57"/>
        </a:buClr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646464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3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3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3.pn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3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3.png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6" Type="http://schemas.openxmlformats.org/officeDocument/2006/relationships/image" Target="../media/image3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image" Target="../media/image3.png"/><Relationship Id="rId5" Type="http://schemas.openxmlformats.org/officeDocument/2006/relationships/image" Target="../media/image24.png"/><Relationship Id="rId4" Type="http://schemas.openxmlformats.org/officeDocument/2006/relationships/hyperlink" Target="https://docs.python.org/3/library/string.html#formatstrings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6" Type="http://schemas.openxmlformats.org/officeDocument/2006/relationships/image" Target="../media/image3.png"/><Relationship Id="rId5" Type="http://schemas.openxmlformats.org/officeDocument/2006/relationships/hyperlink" Target="https://docs.python.org/3/library/stdtypes.html#string-methods" TargetMode="Externa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6" Type="http://schemas.openxmlformats.org/officeDocument/2006/relationships/image" Target="../media/image3.png"/><Relationship Id="rId5" Type="http://schemas.openxmlformats.org/officeDocument/2006/relationships/image" Target="../media/image26.png"/><Relationship Id="rId4" Type="http://schemas.openxmlformats.org/officeDocument/2006/relationships/hyperlink" Target="https://docs.python.org/3/library/functions.html#prin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Chapter 4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Strings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989A9B7-9611-41E8-9054-4148E3B021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34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13"/>
    </mc:Choice>
    <mc:Fallback xmlns="">
      <p:transition spd="slow" advTm="68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Characters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82705" y="1550894"/>
            <a:ext cx="11291048" cy="4805456"/>
          </a:xfrm>
        </p:spPr>
        <p:txBody>
          <a:bodyPr/>
          <a:lstStyle/>
          <a:p>
            <a:r>
              <a:rPr lang="en-GB" dirty="0"/>
              <a:t>Example 2: printing all characters of the alphabet 6 by 6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i%6 </a:t>
            </a:r>
            <a:r>
              <a:rPr lang="en-GB" dirty="0"/>
              <a:t>You calculate the rest by dividing by 6 and that is 0, 1, 2, 3, 4 or 5.</a:t>
            </a:r>
            <a:br>
              <a:rPr lang="en-GB" dirty="0"/>
            </a:br>
            <a:r>
              <a:rPr lang="en-GB" dirty="0"/>
              <a:t>	As soon as the rest = 5, you go to a new line using </a:t>
            </a:r>
            <a:r>
              <a:rPr lang="en-GB" altLang="nl-BE" sz="2400" dirty="0">
                <a:solidFill>
                  <a:srgbClr val="000080"/>
                </a:solidFill>
                <a:latin typeface="Consolas" panose="020B0609020204030204" pitchFamily="49" charset="0"/>
              </a:rPr>
              <a:t>print</a:t>
            </a:r>
            <a:r>
              <a:rPr lang="en-GB" alt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endParaRPr lang="en-GB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10</a:t>
            </a:fld>
            <a:endParaRPr lang="nl-BE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48F796D0-EB33-4B9D-B97D-68C57CD9B1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7006" y="1932359"/>
            <a:ext cx="1665256" cy="1652446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70EBFA2A-9050-4129-ABA7-61000F244E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9738" y="2106974"/>
            <a:ext cx="5686172" cy="163121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start = </a:t>
            </a:r>
            <a:r>
              <a:rPr kumimoji="0" lang="nl-BE" altLang="nl-BE" sz="20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ord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 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26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nl-BE" altLang="nl-BE" sz="20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chr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(start + i) + 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 '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''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BE" altLang="nl-BE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 %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6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endParaRPr kumimoji="0" lang="nl-BE" altLang="nl-B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A9D6CF31-70FF-44AB-BFF1-95F4371F07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253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751"/>
    </mc:Choice>
    <mc:Fallback xmlns="">
      <p:transition spd="slow" advTm="317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Loop over the characters of a string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Example</a:t>
            </a:r>
            <a:r>
              <a:rPr lang="nl-BE" dirty="0"/>
              <a:t> 1: </a:t>
            </a:r>
            <a:r>
              <a:rPr lang="nl-BE" dirty="0" err="1"/>
              <a:t>while</a:t>
            </a:r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r>
              <a:rPr lang="nl-BE" dirty="0" err="1"/>
              <a:t>Example</a:t>
            </a:r>
            <a:r>
              <a:rPr lang="nl-BE" dirty="0"/>
              <a:t> 2: for loop </a:t>
            </a:r>
            <a:r>
              <a:rPr lang="nl-BE" dirty="0" err="1"/>
              <a:t>with</a:t>
            </a:r>
            <a:r>
              <a:rPr lang="nl-BE" dirty="0"/>
              <a:t> range</a:t>
            </a:r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</p:txBody>
      </p:sp>
      <p:sp>
        <p:nvSpPr>
          <p:cNvPr id="8" name="Tijdelijke aanduiding voor inhoud 7">
            <a:extLst>
              <a:ext uri="{FF2B5EF4-FFF2-40B4-BE49-F238E27FC236}">
                <a16:creationId xmlns:a16="http://schemas.microsoft.com/office/drawing/2014/main" id="{C654D396-D8F2-49DF-8346-29C062C61D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33825" y="1825625"/>
            <a:ext cx="4780033" cy="4351338"/>
          </a:xfrm>
        </p:spPr>
        <p:txBody>
          <a:bodyPr/>
          <a:lstStyle/>
          <a:p>
            <a:r>
              <a:rPr lang="nl-BE" dirty="0" err="1"/>
              <a:t>Example</a:t>
            </a:r>
            <a:r>
              <a:rPr lang="nl-BE" dirty="0"/>
              <a:t> 3: for loop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11</a:t>
            </a:fld>
            <a:endParaRPr lang="nl-BE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89688649-8A80-498F-8943-DAC0139ED6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8815" y="1697677"/>
            <a:ext cx="445770" cy="234315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516F2505-9C58-46D7-919B-E4709736D0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375" y="4447872"/>
            <a:ext cx="628650" cy="229743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1" name="Rectangle 1">
            <a:extLst>
              <a:ext uri="{FF2B5EF4-FFF2-40B4-BE49-F238E27FC236}">
                <a16:creationId xmlns:a16="http://schemas.microsoft.com/office/drawing/2014/main" id="{A18AE37D-D097-469A-9B6A-64441EECA3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3791" y="2353300"/>
            <a:ext cx="3147015" cy="163121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sport = 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"baseball"</a:t>
            </a:r>
            <a:b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 =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b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 &lt; </a:t>
            </a:r>
            <a:r>
              <a:rPr kumimoji="0" lang="nl-BE" altLang="nl-BE" sz="20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(sport):</a:t>
            </a:r>
            <a:b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(sport[i])</a:t>
            </a:r>
            <a:b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i +=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</a:t>
            </a:r>
            <a:endParaRPr kumimoji="0" lang="nl-BE" altLang="nl-B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BD78B3F4-6B8D-4B37-B2AB-4BBF28DFB6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5793" y="5088756"/>
            <a:ext cx="3993401" cy="101566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sport = 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"baseball"</a:t>
            </a:r>
            <a:b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 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nl-BE" altLang="nl-BE" sz="20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(sport)):</a:t>
            </a:r>
            <a:b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(i, sport[i])</a:t>
            </a:r>
            <a:endParaRPr kumimoji="0" lang="nl-BE" altLang="nl-BE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210EFDD8-05A5-4C0A-BDC5-FC8A0DCD1B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43981" y="2413337"/>
            <a:ext cx="3005951" cy="101566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sport = 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"baseball"</a:t>
            </a:r>
            <a:b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letter 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sport:</a:t>
            </a:r>
            <a:b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(letter)</a:t>
            </a:r>
            <a:endParaRPr kumimoji="0" lang="nl-BE" altLang="nl-B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5" name="Rechte verbindingslijn met pijl 14">
            <a:extLst>
              <a:ext uri="{FF2B5EF4-FFF2-40B4-BE49-F238E27FC236}">
                <a16:creationId xmlns:a16="http://schemas.microsoft.com/office/drawing/2014/main" id="{834B3D91-2852-4F0E-BFCB-862E2D58C3FC}"/>
              </a:ext>
            </a:extLst>
          </p:cNvPr>
          <p:cNvCxnSpPr/>
          <p:nvPr/>
        </p:nvCxnSpPr>
        <p:spPr>
          <a:xfrm flipV="1">
            <a:off x="4315968" y="2869252"/>
            <a:ext cx="1069848" cy="559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met pijl 16">
            <a:extLst>
              <a:ext uri="{FF2B5EF4-FFF2-40B4-BE49-F238E27FC236}">
                <a16:creationId xmlns:a16="http://schemas.microsoft.com/office/drawing/2014/main" id="{6108CBF3-2076-4530-A02C-46CA7E948DF9}"/>
              </a:ext>
            </a:extLst>
          </p:cNvPr>
          <p:cNvCxnSpPr/>
          <p:nvPr/>
        </p:nvCxnSpPr>
        <p:spPr>
          <a:xfrm>
            <a:off x="4538479" y="5933361"/>
            <a:ext cx="9288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echte verbindingslijn met pijl 18">
            <a:extLst>
              <a:ext uri="{FF2B5EF4-FFF2-40B4-BE49-F238E27FC236}">
                <a16:creationId xmlns:a16="http://schemas.microsoft.com/office/drawing/2014/main" id="{66B5B6E6-E9B5-4B39-97D2-22F8C0983B83}"/>
              </a:ext>
            </a:extLst>
          </p:cNvPr>
          <p:cNvCxnSpPr/>
          <p:nvPr/>
        </p:nvCxnSpPr>
        <p:spPr>
          <a:xfrm flipH="1" flipV="1">
            <a:off x="6302799" y="2935224"/>
            <a:ext cx="701505" cy="301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E55D274-8334-482E-BE29-BA4A3D352D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08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908"/>
    </mc:Choice>
    <mc:Fallback xmlns="">
      <p:transition spd="slow" advTm="959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Slicing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82705" y="1550894"/>
            <a:ext cx="11291048" cy="5046551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When you need a part of a string, you use slicing.</a:t>
            </a:r>
          </a:p>
          <a:p>
            <a:pPr marL="0" indent="0">
              <a:buNone/>
            </a:pPr>
            <a:endParaRPr lang="en-GB" sz="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2600" dirty="0" err="1">
                <a:latin typeface="Consolas" panose="020B0609020204030204" pitchFamily="49" charset="0"/>
                <a:cs typeface="Courier New" panose="02070309020205020404" pitchFamily="49" charset="0"/>
              </a:rPr>
              <a:t>name_string</a:t>
            </a:r>
            <a:r>
              <a:rPr lang="en-GB" sz="2600" dirty="0">
                <a:latin typeface="Consolas" panose="020B0609020204030204" pitchFamily="49" charset="0"/>
                <a:cs typeface="Courier New" panose="02070309020205020404" pitchFamily="49" charset="0"/>
              </a:rPr>
              <a:t>[</a:t>
            </a:r>
            <a:r>
              <a:rPr lang="en-GB" sz="2600" dirty="0" err="1">
                <a:solidFill>
                  <a:srgbClr val="4584B6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start</a:t>
            </a:r>
            <a:r>
              <a:rPr lang="en-GB" sz="2600" dirty="0" err="1">
                <a:latin typeface="Consolas" panose="020B0609020204030204" pitchFamily="49" charset="0"/>
                <a:cs typeface="Courier New" panose="02070309020205020404" pitchFamily="49" charset="0"/>
              </a:rPr>
              <a:t>:</a:t>
            </a:r>
            <a:r>
              <a:rPr lang="en-GB" sz="2600" dirty="0" err="1">
                <a:solidFill>
                  <a:srgbClr val="C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end</a:t>
            </a:r>
            <a:r>
              <a:rPr lang="en-GB" sz="2600" dirty="0">
                <a:latin typeface="Consolas" panose="020B0609020204030204" pitchFamily="49" charset="0"/>
                <a:cs typeface="Courier New" panose="02070309020205020404" pitchFamily="49" charset="0"/>
              </a:rPr>
              <a:t>] </a:t>
            </a:r>
            <a:r>
              <a:rPr lang="en-GB" dirty="0"/>
              <a:t>(note: character at the </a:t>
            </a:r>
            <a:r>
              <a:rPr lang="en-GB" i="1" dirty="0">
                <a:solidFill>
                  <a:srgbClr val="C00000"/>
                </a:solidFill>
              </a:rPr>
              <a:t>end</a:t>
            </a:r>
            <a:r>
              <a:rPr lang="en-GB" dirty="0"/>
              <a:t> is NOT included)</a:t>
            </a:r>
          </a:p>
          <a:p>
            <a:pPr marL="0" indent="0">
              <a:buNone/>
            </a:pPr>
            <a:endParaRPr lang="en-GB" sz="1000" dirty="0"/>
          </a:p>
          <a:p>
            <a:pPr marL="0" indent="0">
              <a:buNone/>
            </a:pPr>
            <a:r>
              <a:rPr lang="en-GB" dirty="0"/>
              <a:t>Example: </a:t>
            </a:r>
          </a:p>
          <a:p>
            <a:pPr marL="0" indent="0">
              <a:buNone/>
            </a:pPr>
            <a:r>
              <a:rPr lang="en-GB" sz="2400" dirty="0">
                <a:latin typeface="Consolas" panose="020B0609020204030204" pitchFamily="49" charset="0"/>
                <a:cs typeface="Courier New" panose="02070309020205020404" pitchFamily="49" charset="0"/>
              </a:rPr>
              <a:t>plant = 'pineapple'</a:t>
            </a:r>
          </a:p>
          <a:p>
            <a:pPr marL="0" indent="0">
              <a:buNone/>
            </a:pPr>
            <a:endParaRPr lang="en-GB" dirty="0"/>
          </a:p>
          <a:p>
            <a:pPr lvl="1">
              <a:lnSpc>
                <a:spcPct val="110000"/>
              </a:lnSpc>
            </a:pPr>
            <a:endParaRPr lang="en-GB" sz="3000" dirty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12</a:t>
            </a:fld>
            <a:endParaRPr lang="nl-BE" dirty="0"/>
          </a:p>
        </p:txBody>
      </p:sp>
      <p:graphicFrame>
        <p:nvGraphicFramePr>
          <p:cNvPr id="8" name="Tabel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0802819"/>
              </p:ext>
            </p:extLst>
          </p:nvPr>
        </p:nvGraphicFramePr>
        <p:xfrm>
          <a:off x="728741" y="4285059"/>
          <a:ext cx="4958217" cy="17506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0913">
                  <a:extLst>
                    <a:ext uri="{9D8B030D-6E8A-4147-A177-3AD203B41FA5}">
                      <a16:colId xmlns:a16="http://schemas.microsoft.com/office/drawing/2014/main" val="3889988562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3534543008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4241085175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877071460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1969301899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1231627288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2679534858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899939568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2227898539"/>
                    </a:ext>
                  </a:extLst>
                </a:gridCol>
              </a:tblGrid>
              <a:tr h="583539">
                <a:tc>
                  <a:txBody>
                    <a:bodyPr/>
                    <a:lstStyle/>
                    <a:p>
                      <a:pPr algn="ctr"/>
                      <a:r>
                        <a:rPr lang="nl-BE" sz="2000" baseline="0" dirty="0"/>
                        <a:t>0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0392098"/>
                  </a:ext>
                </a:extLst>
              </a:tr>
              <a:tr h="583539">
                <a:tc>
                  <a:txBody>
                    <a:bodyPr/>
                    <a:lstStyle/>
                    <a:p>
                      <a:pPr algn="ctr"/>
                      <a:r>
                        <a:rPr lang="nl-BE" sz="2400" b="1" baseline="0" dirty="0">
                          <a:latin typeface="Calibri" panose="020F0502020204030204" pitchFamily="34" charset="0"/>
                        </a:rPr>
                        <a:t>p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i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n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e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a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p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p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l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e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858282"/>
                  </a:ext>
                </a:extLst>
              </a:tr>
              <a:tr h="583539"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-9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-8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-7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-6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-5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-4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-3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-2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-1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9752461"/>
                  </a:ext>
                </a:extLst>
              </a:tr>
            </a:tbl>
          </a:graphicData>
        </a:graphic>
      </p:graphicFrame>
      <p:pic>
        <p:nvPicPr>
          <p:cNvPr id="6" name="Afbeelding 5">
            <a:extLst>
              <a:ext uri="{FF2B5EF4-FFF2-40B4-BE49-F238E27FC236}">
                <a16:creationId xmlns:a16="http://schemas.microsoft.com/office/drawing/2014/main" id="{F70CFE12-7BD0-4D2E-A3EA-B87EB8FB52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9752" y="2912448"/>
            <a:ext cx="2862071" cy="330482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FF07DD28-372C-4BBF-B7A6-72AEA006B9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65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194"/>
    </mc:Choice>
    <mc:Fallback xmlns="">
      <p:transition spd="slow" advTm="911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Slicing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82705" y="1550894"/>
            <a:ext cx="11291048" cy="5046551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 err="1">
                <a:latin typeface="Consolas" panose="020B0609020204030204" pitchFamily="49" charset="0"/>
                <a:cs typeface="Courier New" panose="02070309020205020404" pitchFamily="49" charset="0"/>
              </a:rPr>
              <a:t>name_string</a:t>
            </a:r>
            <a:r>
              <a:rPr lang="en-GB" sz="2600" dirty="0">
                <a:latin typeface="Consolas" panose="020B0609020204030204" pitchFamily="49" charset="0"/>
                <a:cs typeface="Courier New" panose="02070309020205020404" pitchFamily="49" charset="0"/>
              </a:rPr>
              <a:t>[</a:t>
            </a:r>
            <a:r>
              <a:rPr lang="en-GB" sz="2600" dirty="0" err="1">
                <a:solidFill>
                  <a:srgbClr val="4584B6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start</a:t>
            </a:r>
            <a:r>
              <a:rPr lang="en-GB" sz="2600" dirty="0" err="1">
                <a:latin typeface="Consolas" panose="020B0609020204030204" pitchFamily="49" charset="0"/>
                <a:cs typeface="Courier New" panose="02070309020205020404" pitchFamily="49" charset="0"/>
              </a:rPr>
              <a:t>:</a:t>
            </a:r>
            <a:r>
              <a:rPr lang="en-GB" sz="2600" dirty="0" err="1">
                <a:solidFill>
                  <a:srgbClr val="C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end</a:t>
            </a:r>
            <a:r>
              <a:rPr lang="en-GB" sz="2600" dirty="0">
                <a:latin typeface="Consolas" panose="020B0609020204030204" pitchFamily="49" charset="0"/>
                <a:cs typeface="Courier New" panose="02070309020205020404" pitchFamily="49" charset="0"/>
              </a:rPr>
              <a:t>]</a:t>
            </a:r>
            <a:endParaRPr lang="en-GB" sz="3000" dirty="0">
              <a:latin typeface="Consolas" panose="020B0609020204030204" pitchFamily="49" charset="0"/>
            </a:endParaRPr>
          </a:p>
          <a:p>
            <a:pPr lvl="1">
              <a:lnSpc>
                <a:spcPct val="110000"/>
              </a:lnSpc>
            </a:pPr>
            <a:r>
              <a:rPr lang="en-GB" sz="2800" dirty="0"/>
              <a:t>from the beginning of the string if </a:t>
            </a:r>
            <a:r>
              <a:rPr lang="en-GB" sz="2800" i="1" dirty="0">
                <a:solidFill>
                  <a:srgbClr val="4584B6"/>
                </a:solidFill>
              </a:rPr>
              <a:t>start</a:t>
            </a:r>
            <a:r>
              <a:rPr lang="en-GB" sz="2800" dirty="0"/>
              <a:t> is empty</a:t>
            </a:r>
          </a:p>
          <a:p>
            <a:pPr lvl="1">
              <a:lnSpc>
                <a:spcPct val="110000"/>
              </a:lnSpc>
            </a:pPr>
            <a:r>
              <a:rPr lang="en-GB" sz="2800" dirty="0"/>
              <a:t>until the end of the string when </a:t>
            </a:r>
            <a:r>
              <a:rPr lang="en-GB" sz="2800" i="1" dirty="0">
                <a:solidFill>
                  <a:srgbClr val="C00000"/>
                </a:solidFill>
              </a:rPr>
              <a:t>end</a:t>
            </a:r>
            <a:r>
              <a:rPr lang="en-GB" sz="2800" dirty="0"/>
              <a:t> is empty</a:t>
            </a:r>
          </a:p>
          <a:p>
            <a:pPr marL="457200" lvl="1" indent="0">
              <a:buNone/>
            </a:pPr>
            <a:endParaRPr lang="en-GB" sz="3000" dirty="0"/>
          </a:p>
          <a:p>
            <a:pPr marL="457200" lvl="1" indent="0">
              <a:buNone/>
            </a:pPr>
            <a:endParaRPr lang="en-GB" sz="3000" dirty="0"/>
          </a:p>
          <a:p>
            <a:pPr marL="457200" lvl="1" indent="0">
              <a:buNone/>
            </a:pPr>
            <a:endParaRPr lang="en-GB" sz="3000" dirty="0"/>
          </a:p>
          <a:p>
            <a:pPr marL="457200" lvl="1" indent="0">
              <a:buNone/>
            </a:pPr>
            <a:endParaRPr lang="en-GB" sz="3000" dirty="0"/>
          </a:p>
          <a:p>
            <a:pPr marL="457200" lvl="1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Note: you will not get an error if you go beyond the limits of the string: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13</a:t>
            </a:fld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 rotWithShape="1">
          <a:blip r:embed="rId4"/>
          <a:srcRect l="1380"/>
          <a:stretch/>
        </p:blipFill>
        <p:spPr>
          <a:xfrm>
            <a:off x="999314" y="5971094"/>
            <a:ext cx="3001311" cy="886906"/>
          </a:xfrm>
          <a:prstGeom prst="rect">
            <a:avLst/>
          </a:prstGeom>
        </p:spPr>
      </p:pic>
      <p:graphicFrame>
        <p:nvGraphicFramePr>
          <p:cNvPr id="10" name="Tabel 9">
            <a:extLst>
              <a:ext uri="{FF2B5EF4-FFF2-40B4-BE49-F238E27FC236}">
                <a16:creationId xmlns:a16="http://schemas.microsoft.com/office/drawing/2014/main" id="{4616EC3E-165F-4198-9FC8-25858E8378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1219319"/>
              </p:ext>
            </p:extLst>
          </p:nvPr>
        </p:nvGraphicFramePr>
        <p:xfrm>
          <a:off x="756173" y="3353301"/>
          <a:ext cx="4958217" cy="17506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0913">
                  <a:extLst>
                    <a:ext uri="{9D8B030D-6E8A-4147-A177-3AD203B41FA5}">
                      <a16:colId xmlns:a16="http://schemas.microsoft.com/office/drawing/2014/main" val="3889988562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3534543008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4241085175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877071460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1969301899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1231627288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2679534858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899939568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2227898539"/>
                    </a:ext>
                  </a:extLst>
                </a:gridCol>
              </a:tblGrid>
              <a:tr h="583539">
                <a:tc>
                  <a:txBody>
                    <a:bodyPr/>
                    <a:lstStyle/>
                    <a:p>
                      <a:pPr algn="ctr"/>
                      <a:r>
                        <a:rPr lang="nl-BE" sz="2000" baseline="0" dirty="0"/>
                        <a:t>0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0392098"/>
                  </a:ext>
                </a:extLst>
              </a:tr>
              <a:tr h="583539">
                <a:tc>
                  <a:txBody>
                    <a:bodyPr/>
                    <a:lstStyle/>
                    <a:p>
                      <a:pPr algn="ctr"/>
                      <a:r>
                        <a:rPr lang="nl-BE" sz="2400" b="1" baseline="0" dirty="0">
                          <a:latin typeface="Calibri" panose="020F0502020204030204" pitchFamily="34" charset="0"/>
                        </a:rPr>
                        <a:t>p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i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n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e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a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p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p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l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e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858282"/>
                  </a:ext>
                </a:extLst>
              </a:tr>
              <a:tr h="583539"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-9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-8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-7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-6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-5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-4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-3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-2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-1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9752461"/>
                  </a:ext>
                </a:extLst>
              </a:tr>
            </a:tbl>
          </a:graphicData>
        </a:graphic>
      </p:graphicFrame>
      <p:pic>
        <p:nvPicPr>
          <p:cNvPr id="7" name="Afbeelding 6">
            <a:extLst>
              <a:ext uri="{FF2B5EF4-FFF2-40B4-BE49-F238E27FC236}">
                <a16:creationId xmlns:a16="http://schemas.microsoft.com/office/drawing/2014/main" id="{67F91C02-74F3-43C7-A663-30625605A1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8200" y="3047047"/>
            <a:ext cx="2126742" cy="238498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7EC3251-5898-4B05-A8C8-F00C57C4D5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681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669"/>
    </mc:Choice>
    <mc:Fallback xmlns="">
      <p:transition spd="slow" advTm="84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Slicing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Slicing operator can also be done with 3 parameters:</a:t>
            </a:r>
          </a:p>
          <a:p>
            <a:pPr marL="0" indent="0">
              <a:buNone/>
            </a:pPr>
            <a:r>
              <a:rPr lang="en-GB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name_string</a:t>
            </a:r>
            <a:r>
              <a:rPr lang="en-GB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GB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start:end:</a:t>
            </a:r>
            <a:r>
              <a:rPr lang="en-GB" sz="2400" b="1" dirty="0" err="1">
                <a:solidFill>
                  <a:srgbClr val="4584B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jump_size</a:t>
            </a:r>
            <a:r>
              <a:rPr lang="en-GB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14</a:t>
            </a:fld>
            <a:endParaRPr lang="nl-BE" dirty="0"/>
          </a:p>
        </p:txBody>
      </p:sp>
      <p:graphicFrame>
        <p:nvGraphicFramePr>
          <p:cNvPr id="8" name="Tabel 7">
            <a:extLst>
              <a:ext uri="{FF2B5EF4-FFF2-40B4-BE49-F238E27FC236}">
                <a16:creationId xmlns:a16="http://schemas.microsoft.com/office/drawing/2014/main" id="{E10C171A-BA70-459F-B639-307550234A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4113647"/>
              </p:ext>
            </p:extLst>
          </p:nvPr>
        </p:nvGraphicFramePr>
        <p:xfrm>
          <a:off x="1010036" y="3187779"/>
          <a:ext cx="4958217" cy="17506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0913">
                  <a:extLst>
                    <a:ext uri="{9D8B030D-6E8A-4147-A177-3AD203B41FA5}">
                      <a16:colId xmlns:a16="http://schemas.microsoft.com/office/drawing/2014/main" val="3889988562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3534543008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4241085175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877071460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1969301899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1231627288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2679534858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899939568"/>
                    </a:ext>
                  </a:extLst>
                </a:gridCol>
                <a:gridCol w="550913">
                  <a:extLst>
                    <a:ext uri="{9D8B030D-6E8A-4147-A177-3AD203B41FA5}">
                      <a16:colId xmlns:a16="http://schemas.microsoft.com/office/drawing/2014/main" val="2227898539"/>
                    </a:ext>
                  </a:extLst>
                </a:gridCol>
              </a:tblGrid>
              <a:tr h="583539">
                <a:tc>
                  <a:txBody>
                    <a:bodyPr/>
                    <a:lstStyle/>
                    <a:p>
                      <a:pPr algn="ctr"/>
                      <a:r>
                        <a:rPr lang="nl-BE" sz="2000" baseline="0" dirty="0"/>
                        <a:t>0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0392098"/>
                  </a:ext>
                </a:extLst>
              </a:tr>
              <a:tr h="583539">
                <a:tc>
                  <a:txBody>
                    <a:bodyPr/>
                    <a:lstStyle/>
                    <a:p>
                      <a:pPr algn="ctr"/>
                      <a:r>
                        <a:rPr lang="nl-BE" sz="2400" b="1" baseline="0" dirty="0">
                          <a:latin typeface="Calibri" panose="020F0502020204030204" pitchFamily="34" charset="0"/>
                        </a:rPr>
                        <a:t>p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i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n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e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a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p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p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l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400" b="1" dirty="0"/>
                        <a:t>e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858282"/>
                  </a:ext>
                </a:extLst>
              </a:tr>
              <a:tr h="583539"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-9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-8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-7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-6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-5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-4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-3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-2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000" dirty="0">
                          <a:solidFill>
                            <a:schemeClr val="bg1"/>
                          </a:solidFill>
                        </a:rPr>
                        <a:t>-1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9752461"/>
                  </a:ext>
                </a:extLst>
              </a:tr>
            </a:tbl>
          </a:graphicData>
        </a:graphic>
      </p:graphicFrame>
      <p:pic>
        <p:nvPicPr>
          <p:cNvPr id="5" name="Afbeelding 4">
            <a:extLst>
              <a:ext uri="{FF2B5EF4-FFF2-40B4-BE49-F238E27FC236}">
                <a16:creationId xmlns:a16="http://schemas.microsoft.com/office/drawing/2014/main" id="{384DDF67-B73B-4FB0-88D2-D0BDADD40D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2882" y="2240282"/>
            <a:ext cx="2592134" cy="450290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65041AD1-E2A4-4404-9B94-4A10ADE9D1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613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448"/>
    </mc:Choice>
    <mc:Fallback xmlns="">
      <p:transition spd="slow" advTm="1674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3EF10A-F6AB-45C1-88BB-7F4C1210B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Quiz 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F25A1EE-43BD-4BB7-B097-81EC72FEB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705" y="1550894"/>
            <a:ext cx="11291048" cy="505717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nl-BE" dirty="0"/>
              <a:t>word = '</a:t>
            </a:r>
            <a:r>
              <a:rPr lang="nl-BE" dirty="0" err="1"/>
              <a:t>mystery</a:t>
            </a:r>
            <a:r>
              <a:rPr lang="nl-BE" dirty="0"/>
              <a:t>'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word[2]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word[2:]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word[:2]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word[2:2]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word[::2]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word[-2]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word[-2:]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word[:-2]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word[::-2]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word[-2::-2]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word[::-1]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40E2C3D-334E-40B0-A363-4A1D5AB0F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15</a:t>
            </a:fld>
            <a:endParaRPr lang="nl-BE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C6F827E-9209-41B5-B3B3-EBEAB54A45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033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768"/>
    </mc:Choice>
    <mc:Fallback xmlns="">
      <p:transition spd="slow" advTm="507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3EF10A-F6AB-45C1-88BB-7F4C1210B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Quiz: </a:t>
            </a:r>
            <a:r>
              <a:rPr lang="nl-BE" dirty="0" err="1"/>
              <a:t>solutions</a:t>
            </a:r>
            <a:r>
              <a:rPr lang="nl-BE" dirty="0"/>
              <a:t> 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F25A1EE-43BD-4BB7-B097-81EC72FEB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705" y="1550894"/>
            <a:ext cx="11291048" cy="505717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nl-BE" dirty="0"/>
              <a:t>word = '</a:t>
            </a:r>
            <a:r>
              <a:rPr lang="nl-BE" dirty="0" err="1"/>
              <a:t>mystery</a:t>
            </a:r>
            <a:r>
              <a:rPr lang="nl-BE" dirty="0"/>
              <a:t>'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word[2]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word[2:]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word[:2]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word[2:2]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word[::2]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word[-2]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word[-2:]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word[:-2]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word[::-2]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word[-2::-2]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word[::-1]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40E2C3D-334E-40B0-A363-4A1D5AB0F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16</a:t>
            </a:fld>
            <a:endParaRPr lang="nl-BE" dirty="0"/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D1A94921-D0FF-4A91-9271-1CE5BD539A4E}"/>
              </a:ext>
            </a:extLst>
          </p:cNvPr>
          <p:cNvSpPr txBox="1">
            <a:spLocks/>
          </p:cNvSpPr>
          <p:nvPr/>
        </p:nvSpPr>
        <p:spPr>
          <a:xfrm>
            <a:off x="5554749" y="1885950"/>
            <a:ext cx="4156935" cy="468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4584B6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FDE57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64646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nl-NL" sz="2600" dirty="0"/>
              <a:t>'s'</a:t>
            </a:r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5B7152D5-46DF-47FF-BBC7-8276E45E1847}"/>
              </a:ext>
            </a:extLst>
          </p:cNvPr>
          <p:cNvSpPr txBox="1">
            <a:spLocks/>
          </p:cNvSpPr>
          <p:nvPr/>
        </p:nvSpPr>
        <p:spPr>
          <a:xfrm>
            <a:off x="5554749" y="2291812"/>
            <a:ext cx="4156935" cy="468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4584B6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FDE57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64646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 startAt="2"/>
            </a:pPr>
            <a:r>
              <a:rPr lang="nl-NL" sz="2600" dirty="0"/>
              <a:t>'</a:t>
            </a:r>
            <a:r>
              <a:rPr lang="nl-NL" sz="2600" dirty="0" err="1"/>
              <a:t>stery</a:t>
            </a:r>
            <a:r>
              <a:rPr lang="nl-NL" sz="2600" dirty="0"/>
              <a:t>'</a:t>
            </a:r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C1A2B914-2B93-4BCF-81D9-104EC1B6AA59}"/>
              </a:ext>
            </a:extLst>
          </p:cNvPr>
          <p:cNvSpPr txBox="1">
            <a:spLocks/>
          </p:cNvSpPr>
          <p:nvPr/>
        </p:nvSpPr>
        <p:spPr>
          <a:xfrm>
            <a:off x="5554749" y="2697674"/>
            <a:ext cx="4156935" cy="468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4584B6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FDE57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64646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 startAt="3"/>
            </a:pPr>
            <a:r>
              <a:rPr lang="nl-NL" sz="2600" dirty="0"/>
              <a:t>'</a:t>
            </a:r>
            <a:r>
              <a:rPr lang="nl-NL" sz="2600" dirty="0" err="1"/>
              <a:t>my</a:t>
            </a:r>
            <a:r>
              <a:rPr lang="nl-NL" sz="2600" dirty="0"/>
              <a:t>'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9A89FD3E-CEB6-4EA0-8D39-C701D8D41B32}"/>
              </a:ext>
            </a:extLst>
          </p:cNvPr>
          <p:cNvSpPr txBox="1">
            <a:spLocks/>
          </p:cNvSpPr>
          <p:nvPr/>
        </p:nvSpPr>
        <p:spPr>
          <a:xfrm>
            <a:off x="5554749" y="3103536"/>
            <a:ext cx="4156935" cy="468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4584B6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FDE57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64646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 startAt="4"/>
            </a:pPr>
            <a:r>
              <a:rPr lang="nl-NL" sz="2600" dirty="0"/>
              <a:t>''</a:t>
            </a: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3BE6AEAB-723C-4AF7-845B-050920253768}"/>
              </a:ext>
            </a:extLst>
          </p:cNvPr>
          <p:cNvSpPr txBox="1">
            <a:spLocks/>
          </p:cNvSpPr>
          <p:nvPr/>
        </p:nvSpPr>
        <p:spPr>
          <a:xfrm>
            <a:off x="5554749" y="3509398"/>
            <a:ext cx="4156935" cy="468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4584B6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FDE57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64646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 startAt="5"/>
            </a:pPr>
            <a:r>
              <a:rPr lang="nl-NL" sz="2600" dirty="0"/>
              <a:t>'</a:t>
            </a:r>
            <a:r>
              <a:rPr lang="nl-NL" sz="2600" dirty="0" err="1"/>
              <a:t>msey</a:t>
            </a:r>
            <a:r>
              <a:rPr lang="nl-NL" sz="2600" dirty="0"/>
              <a:t>'</a:t>
            </a:r>
          </a:p>
        </p:txBody>
      </p:sp>
      <p:sp>
        <p:nvSpPr>
          <p:cNvPr id="10" name="Tijdelijke aanduiding voor inhoud 2">
            <a:extLst>
              <a:ext uri="{FF2B5EF4-FFF2-40B4-BE49-F238E27FC236}">
                <a16:creationId xmlns:a16="http://schemas.microsoft.com/office/drawing/2014/main" id="{8593718C-B451-4749-AB64-C096610171CD}"/>
              </a:ext>
            </a:extLst>
          </p:cNvPr>
          <p:cNvSpPr txBox="1">
            <a:spLocks/>
          </p:cNvSpPr>
          <p:nvPr/>
        </p:nvSpPr>
        <p:spPr>
          <a:xfrm>
            <a:off x="5554749" y="3915260"/>
            <a:ext cx="4156935" cy="468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4584B6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FDE57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64646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 startAt="6"/>
            </a:pPr>
            <a:r>
              <a:rPr lang="nl-NL" sz="2600" dirty="0"/>
              <a:t>'r'</a:t>
            </a:r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075B936B-32FD-43C2-985E-0BB1DE677A93}"/>
              </a:ext>
            </a:extLst>
          </p:cNvPr>
          <p:cNvSpPr txBox="1">
            <a:spLocks/>
          </p:cNvSpPr>
          <p:nvPr/>
        </p:nvSpPr>
        <p:spPr>
          <a:xfrm>
            <a:off x="5554749" y="4321122"/>
            <a:ext cx="4156935" cy="468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4584B6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FDE57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64646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 startAt="7"/>
            </a:pPr>
            <a:r>
              <a:rPr lang="nl-NL" sz="2600" dirty="0"/>
              <a:t>'</a:t>
            </a:r>
            <a:r>
              <a:rPr lang="nl-NL" sz="2600" dirty="0" err="1"/>
              <a:t>ry</a:t>
            </a:r>
            <a:r>
              <a:rPr lang="nl-NL" sz="2600" dirty="0"/>
              <a:t>'</a:t>
            </a:r>
          </a:p>
        </p:txBody>
      </p:sp>
      <p:sp>
        <p:nvSpPr>
          <p:cNvPr id="12" name="Tijdelijke aanduiding voor inhoud 2">
            <a:extLst>
              <a:ext uri="{FF2B5EF4-FFF2-40B4-BE49-F238E27FC236}">
                <a16:creationId xmlns:a16="http://schemas.microsoft.com/office/drawing/2014/main" id="{C486865F-BFD7-4495-ACB1-FF3E48ADE24F}"/>
              </a:ext>
            </a:extLst>
          </p:cNvPr>
          <p:cNvSpPr txBox="1">
            <a:spLocks/>
          </p:cNvSpPr>
          <p:nvPr/>
        </p:nvSpPr>
        <p:spPr>
          <a:xfrm>
            <a:off x="5554749" y="4726984"/>
            <a:ext cx="4156935" cy="468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4584B6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FDE57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64646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 startAt="8"/>
            </a:pPr>
            <a:r>
              <a:rPr lang="nl-NL" sz="2600" dirty="0"/>
              <a:t>'</a:t>
            </a:r>
            <a:r>
              <a:rPr lang="nl-NL" sz="2600" dirty="0" err="1"/>
              <a:t>myste</a:t>
            </a:r>
            <a:r>
              <a:rPr lang="nl-NL" sz="2600" dirty="0"/>
              <a:t>'</a:t>
            </a:r>
          </a:p>
        </p:txBody>
      </p:sp>
      <p:sp>
        <p:nvSpPr>
          <p:cNvPr id="13" name="Tijdelijke aanduiding voor inhoud 2">
            <a:extLst>
              <a:ext uri="{FF2B5EF4-FFF2-40B4-BE49-F238E27FC236}">
                <a16:creationId xmlns:a16="http://schemas.microsoft.com/office/drawing/2014/main" id="{381EBF2D-5786-4319-A155-F8EBAEECB9C5}"/>
              </a:ext>
            </a:extLst>
          </p:cNvPr>
          <p:cNvSpPr txBox="1">
            <a:spLocks/>
          </p:cNvSpPr>
          <p:nvPr/>
        </p:nvSpPr>
        <p:spPr>
          <a:xfrm>
            <a:off x="5554749" y="5132846"/>
            <a:ext cx="4156935" cy="468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4584B6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FDE57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64646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 startAt="9"/>
            </a:pPr>
            <a:r>
              <a:rPr lang="nl-NL" sz="2600" dirty="0"/>
              <a:t>'</a:t>
            </a:r>
            <a:r>
              <a:rPr lang="nl-NL" sz="2600" dirty="0" err="1"/>
              <a:t>yesm</a:t>
            </a:r>
            <a:r>
              <a:rPr lang="nl-NL" sz="2600" dirty="0"/>
              <a:t>'</a:t>
            </a:r>
          </a:p>
        </p:txBody>
      </p:sp>
      <p:sp>
        <p:nvSpPr>
          <p:cNvPr id="14" name="Tijdelijke aanduiding voor inhoud 2">
            <a:extLst>
              <a:ext uri="{FF2B5EF4-FFF2-40B4-BE49-F238E27FC236}">
                <a16:creationId xmlns:a16="http://schemas.microsoft.com/office/drawing/2014/main" id="{0D3ADD77-B4DB-49A1-B8ED-B0FB12A6564D}"/>
              </a:ext>
            </a:extLst>
          </p:cNvPr>
          <p:cNvSpPr txBox="1">
            <a:spLocks/>
          </p:cNvSpPr>
          <p:nvPr/>
        </p:nvSpPr>
        <p:spPr>
          <a:xfrm>
            <a:off x="5554749" y="5538704"/>
            <a:ext cx="4156935" cy="468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4584B6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FDE57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64646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 startAt="10"/>
            </a:pPr>
            <a:r>
              <a:rPr lang="nl-NL" sz="2600" dirty="0"/>
              <a:t>'</a:t>
            </a:r>
            <a:r>
              <a:rPr lang="nl-NL" sz="2600" dirty="0" err="1"/>
              <a:t>rty</a:t>
            </a:r>
            <a:r>
              <a:rPr lang="nl-NL" sz="2600" dirty="0"/>
              <a:t>'</a:t>
            </a:r>
          </a:p>
        </p:txBody>
      </p:sp>
      <p:sp>
        <p:nvSpPr>
          <p:cNvPr id="15" name="Tijdelijke aanduiding voor inhoud 2">
            <a:extLst>
              <a:ext uri="{FF2B5EF4-FFF2-40B4-BE49-F238E27FC236}">
                <a16:creationId xmlns:a16="http://schemas.microsoft.com/office/drawing/2014/main" id="{875128F9-7EE4-4BEE-B291-3C69B20E438A}"/>
              </a:ext>
            </a:extLst>
          </p:cNvPr>
          <p:cNvSpPr txBox="1">
            <a:spLocks/>
          </p:cNvSpPr>
          <p:nvPr/>
        </p:nvSpPr>
        <p:spPr>
          <a:xfrm>
            <a:off x="5554749" y="5944566"/>
            <a:ext cx="4156935" cy="468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4584B6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FDE57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64646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 startAt="11"/>
            </a:pPr>
            <a:r>
              <a:rPr lang="nl-NL" sz="2600" dirty="0"/>
              <a:t>'</a:t>
            </a:r>
            <a:r>
              <a:rPr lang="nl-NL" sz="2600" dirty="0" err="1"/>
              <a:t>yretsym</a:t>
            </a:r>
            <a:r>
              <a:rPr lang="nl-NL" sz="2600" dirty="0"/>
              <a:t>'</a:t>
            </a:r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9E2F5CAA-8DB5-4EB8-9565-8A0A834265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505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19"/>
    </mc:Choice>
    <mc:Fallback xmlns="">
      <p:transition spd="slow" advTm="103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EEDF343C-D7D5-405A-86FD-E56C3C365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0046" y="2130377"/>
            <a:ext cx="2760425" cy="465182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Compare</a:t>
            </a:r>
            <a:r>
              <a:rPr lang="nl-BE" dirty="0"/>
              <a:t> strings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Strings are compared character by character according to the ASCII table</a:t>
            </a:r>
          </a:p>
          <a:p>
            <a:r>
              <a:rPr lang="en-GB"/>
              <a:t>Examples: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17</a:t>
            </a:fld>
            <a:endParaRPr lang="nl-BE" dirty="0"/>
          </a:p>
        </p:txBody>
      </p:sp>
      <p:sp>
        <p:nvSpPr>
          <p:cNvPr id="6" name="Tekstvak 5"/>
          <p:cNvSpPr txBox="1"/>
          <p:nvPr/>
        </p:nvSpPr>
        <p:spPr>
          <a:xfrm>
            <a:off x="5688733" y="4799405"/>
            <a:ext cx="62873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4584B6"/>
                </a:solidFill>
              </a:rPr>
              <a:t>The number 2 is smaller than the number 10</a:t>
            </a:r>
          </a:p>
          <a:p>
            <a:endParaRPr lang="en-GB" sz="2400" dirty="0">
              <a:solidFill>
                <a:srgbClr val="4584B6"/>
              </a:solidFill>
            </a:endParaRPr>
          </a:p>
          <a:p>
            <a:r>
              <a:rPr lang="en-GB" sz="2400" dirty="0">
                <a:solidFill>
                  <a:srgbClr val="4584B6"/>
                </a:solidFill>
              </a:rPr>
              <a:t>If we compare them as strings, the character '2' is 'bigger' than the character '1'</a:t>
            </a:r>
          </a:p>
        </p:txBody>
      </p:sp>
      <p:cxnSp>
        <p:nvCxnSpPr>
          <p:cNvPr id="8" name="Rechte verbindingslijn met pijl 7"/>
          <p:cNvCxnSpPr>
            <a:cxnSpLocks/>
          </p:cNvCxnSpPr>
          <p:nvPr/>
        </p:nvCxnSpPr>
        <p:spPr>
          <a:xfrm flipH="1">
            <a:off x="4151377" y="5152033"/>
            <a:ext cx="1537356" cy="3593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>
            <a:cxnSpLocks/>
          </p:cNvCxnSpPr>
          <p:nvPr/>
        </p:nvCxnSpPr>
        <p:spPr>
          <a:xfrm flipH="1">
            <a:off x="4645153" y="6176963"/>
            <a:ext cx="96011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07CAB3A7-5FEE-4036-A05D-8E7AC2E38C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928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741"/>
    </mc:Choice>
    <mc:Fallback xmlns="">
      <p:transition spd="slow" advTm="1287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Compare strings: operator (</a:t>
            </a:r>
            <a:r>
              <a:rPr lang="nl-BE" dirty="0" err="1"/>
              <a:t>not</a:t>
            </a:r>
            <a:r>
              <a:rPr lang="nl-BE" dirty="0"/>
              <a:t>) in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operator </a:t>
            </a:r>
            <a:r>
              <a:rPr kumimoji="0" lang="nl-BE" altLang="nl-BE" sz="28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dirty="0"/>
              <a:t> checks whether the first string is part of the second string</a:t>
            </a:r>
          </a:p>
          <a:p>
            <a:r>
              <a:rPr lang="en-GB" dirty="0"/>
              <a:t>Examples: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 string is a substring of itself</a:t>
            </a:r>
          </a:p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18</a:t>
            </a:fld>
            <a:endParaRPr lang="nl-BE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CED5C8A6-F2EB-4B97-9B80-F4A365F919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1022" y="2304478"/>
            <a:ext cx="3744849" cy="393958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cxnSp>
        <p:nvCxnSpPr>
          <p:cNvPr id="8" name="Rechte verbindingslijn met pijl 7">
            <a:extLst>
              <a:ext uri="{FF2B5EF4-FFF2-40B4-BE49-F238E27FC236}">
                <a16:creationId xmlns:a16="http://schemas.microsoft.com/office/drawing/2014/main" id="{7DC34B85-70EB-4187-AB9F-3ABFC9BC6AE8}"/>
              </a:ext>
            </a:extLst>
          </p:cNvPr>
          <p:cNvCxnSpPr/>
          <p:nvPr/>
        </p:nvCxnSpPr>
        <p:spPr>
          <a:xfrm flipV="1">
            <a:off x="5230368" y="5623560"/>
            <a:ext cx="1234440" cy="188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1AE50CA5-BE54-4F78-A9A2-59A4161123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934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045"/>
    </mc:Choice>
    <mc:Fallback xmlns="">
      <p:transition spd="slow" advTm="760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Strings: program example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Turn a sentence with punctuation marks into a sentence without punctuation marks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19</a:t>
            </a:fld>
            <a:endParaRPr lang="nl-BE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1549FD15-FBA3-4647-B947-42B10F093B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8869" y="5678891"/>
            <a:ext cx="8837457" cy="86002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28BFB757-D296-4A1C-88E5-EB1FB82D1A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6968" y="2432767"/>
            <a:ext cx="9494907" cy="28623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punctuation_marks = </a:t>
            </a:r>
            <a:r>
              <a:rPr kumimoji="0" lang="en-GB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',.:;?!'</a:t>
            </a:r>
            <a:br>
              <a:rPr kumimoji="0" lang="en-GB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</a:b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sentence = 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GB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'Enter a sentence with punctuation marks: '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sentence_without = </a:t>
            </a:r>
            <a:r>
              <a:rPr kumimoji="0" lang="en-GB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''</a:t>
            </a:r>
            <a:br>
              <a:rPr kumimoji="0" lang="en-GB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</a:br>
            <a:br>
              <a:rPr kumimoji="0" lang="en-GB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</a:br>
            <a:r>
              <a:rPr kumimoji="0" lang="en-GB" altLang="nl-BE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character </a:t>
            </a:r>
            <a:r>
              <a:rPr kumimoji="0" lang="en-GB" altLang="nl-BE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 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sentence:</a:t>
            </a:r>
            <a:b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GB" altLang="nl-BE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character </a:t>
            </a:r>
            <a:r>
              <a:rPr kumimoji="0" lang="en-GB" altLang="nl-BE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not in 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punctuation_marks:</a:t>
            </a:r>
            <a:b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sentence_without += character</a:t>
            </a:r>
            <a:b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GB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'The sentence without punctuation marks:'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sentence_without)</a:t>
            </a:r>
            <a:endParaRPr kumimoji="0" lang="en-GB" altLang="nl-B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6DA6DA1C-C9CD-4671-951A-0313BDA987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407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516"/>
    </mc:Choice>
    <mc:Fallback xmlns="">
      <p:transition spd="slow" advTm="785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Content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What is a string</a:t>
            </a:r>
          </a:p>
          <a:p>
            <a:r>
              <a:rPr lang="nl-BE" dirty="0" err="1"/>
              <a:t>Function</a:t>
            </a:r>
            <a:r>
              <a:rPr lang="nl-BE" dirty="0"/>
              <a:t> </a:t>
            </a:r>
            <a:r>
              <a:rPr lang="nl-BE" dirty="0" err="1"/>
              <a:t>len</a:t>
            </a:r>
            <a:endParaRPr lang="nl-BE" dirty="0"/>
          </a:p>
          <a:p>
            <a:r>
              <a:rPr lang="nl-BE" dirty="0"/>
              <a:t>Characters</a:t>
            </a:r>
          </a:p>
          <a:p>
            <a:r>
              <a:rPr lang="nl-BE" dirty="0"/>
              <a:t>Loop over a string</a:t>
            </a:r>
          </a:p>
          <a:p>
            <a:r>
              <a:rPr lang="nl-BE" dirty="0" err="1"/>
              <a:t>Slicing</a:t>
            </a:r>
            <a:endParaRPr lang="nl-BE" dirty="0"/>
          </a:p>
          <a:p>
            <a:r>
              <a:rPr lang="nl-BE" dirty="0" err="1"/>
              <a:t>Compare</a:t>
            </a:r>
            <a:r>
              <a:rPr lang="nl-BE" dirty="0"/>
              <a:t> strings</a:t>
            </a:r>
          </a:p>
          <a:p>
            <a:r>
              <a:rPr lang="nl-BE" dirty="0"/>
              <a:t>String methods</a:t>
            </a:r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2</a:t>
            </a:fld>
            <a:endParaRPr lang="nl-BE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8412C15-2633-4CC5-AFBD-4DE38AB23C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411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223"/>
    </mc:Choice>
    <mc:Fallback xmlns="">
      <p:transition spd="slow" advTm="272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String methods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>
                <a:solidFill>
                  <a:srgbClr val="FF0000"/>
                </a:solidFill>
              </a:rPr>
              <a:t>Method</a:t>
            </a:r>
            <a:r>
              <a:rPr lang="nl-BE" dirty="0"/>
              <a:t> = function linked to a certain object</a:t>
            </a:r>
          </a:p>
          <a:p>
            <a:r>
              <a:rPr lang="en-GB" dirty="0"/>
              <a:t>Notation:   </a:t>
            </a:r>
            <a:r>
              <a:rPr lang="en-GB" sz="2400" b="1" dirty="0" err="1">
                <a:solidFill>
                  <a:srgbClr val="4584B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name_object</a:t>
            </a:r>
            <a:r>
              <a:rPr lang="en-GB" sz="36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GB" sz="2400" b="1" dirty="0" err="1">
                <a:solidFill>
                  <a:srgbClr val="4584B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name_method</a:t>
            </a:r>
            <a:r>
              <a:rPr lang="en-GB" sz="2400" b="1" dirty="0">
                <a:solidFill>
                  <a:srgbClr val="4584B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(parameters)</a:t>
            </a:r>
          </a:p>
          <a:p>
            <a:r>
              <a:rPr lang="nl-BE" dirty="0"/>
              <a:t>String methods return a </a:t>
            </a:r>
            <a:r>
              <a:rPr lang="nl-BE" dirty="0">
                <a:solidFill>
                  <a:srgbClr val="0070C0"/>
                </a:solidFill>
              </a:rPr>
              <a:t>new</a:t>
            </a:r>
            <a:r>
              <a:rPr lang="nl-BE" dirty="0"/>
              <a:t> string, the </a:t>
            </a:r>
            <a:r>
              <a:rPr lang="nl-BE" dirty="0">
                <a:solidFill>
                  <a:srgbClr val="0070C0"/>
                </a:solidFill>
              </a:rPr>
              <a:t>original string remains unchanged</a:t>
            </a:r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20</a:t>
            </a:fld>
            <a:endParaRPr lang="nl-BE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9516ED3-A234-4FB7-8516-63A1AC6566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9031" y="3429000"/>
            <a:ext cx="5262979" cy="25545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season = </a:t>
            </a:r>
            <a:r>
              <a:rPr kumimoji="0" lang="en-GB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"summer"</a:t>
            </a:r>
            <a:br>
              <a:rPr kumimoji="0" lang="en-GB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</a:b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season.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capitalize()</a:t>
            </a:r>
            <a:b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(season)</a:t>
            </a:r>
            <a:b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(season.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upper()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kumimoji="0" lang="en-GB" altLang="nl-BE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nl-BE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new_season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season.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replace(</a:t>
            </a:r>
            <a:r>
              <a:rPr kumimoji="0" lang="en-GB" altLang="nl-BE" sz="20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'm'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GB" altLang="nl-BE" sz="20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'n'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(season, new_season)</a:t>
            </a:r>
            <a:b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(season.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count(</a:t>
            </a:r>
            <a:r>
              <a:rPr kumimoji="0" lang="en-GB" altLang="nl-BE" sz="20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'm'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en-GB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kumimoji="0" lang="en-GB" altLang="nl-B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4CA7B68E-FE9A-4ED8-BEE6-A810099E38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8369" y="4104813"/>
            <a:ext cx="2459927" cy="167210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cxnSp>
        <p:nvCxnSpPr>
          <p:cNvPr id="8" name="Rechte verbindingslijn met pijl 7">
            <a:extLst>
              <a:ext uri="{FF2B5EF4-FFF2-40B4-BE49-F238E27FC236}">
                <a16:creationId xmlns:a16="http://schemas.microsoft.com/office/drawing/2014/main" id="{EC9D85DF-61A4-45BF-96AC-79E6E4DA58C5}"/>
              </a:ext>
            </a:extLst>
          </p:cNvPr>
          <p:cNvCxnSpPr>
            <a:cxnSpLocks/>
          </p:cNvCxnSpPr>
          <p:nvPr/>
        </p:nvCxnSpPr>
        <p:spPr>
          <a:xfrm>
            <a:off x="3634740" y="4263390"/>
            <a:ext cx="3486150" cy="965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7B9F20C5-1883-4324-AEC3-B7CE1D13D138}"/>
              </a:ext>
            </a:extLst>
          </p:cNvPr>
          <p:cNvCxnSpPr>
            <a:cxnSpLocks/>
          </p:cNvCxnSpPr>
          <p:nvPr/>
        </p:nvCxnSpPr>
        <p:spPr>
          <a:xfrm>
            <a:off x="4526280" y="4570765"/>
            <a:ext cx="2594610" cy="1355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>
            <a:extLst>
              <a:ext uri="{FF2B5EF4-FFF2-40B4-BE49-F238E27FC236}">
                <a16:creationId xmlns:a16="http://schemas.microsoft.com/office/drawing/2014/main" id="{E1A70BFF-191C-49D8-8200-7930C1D92C6D}"/>
              </a:ext>
            </a:extLst>
          </p:cNvPr>
          <p:cNvCxnSpPr>
            <a:cxnSpLocks/>
          </p:cNvCxnSpPr>
          <p:nvPr/>
        </p:nvCxnSpPr>
        <p:spPr>
          <a:xfrm flipV="1">
            <a:off x="4934121" y="5517311"/>
            <a:ext cx="2186769" cy="3017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echte verbindingslijn met pijl 10">
            <a:extLst>
              <a:ext uri="{FF2B5EF4-FFF2-40B4-BE49-F238E27FC236}">
                <a16:creationId xmlns:a16="http://schemas.microsoft.com/office/drawing/2014/main" id="{38E65C06-4C99-4881-A0BF-CE3E0B0ED122}"/>
              </a:ext>
            </a:extLst>
          </p:cNvPr>
          <p:cNvCxnSpPr>
            <a:cxnSpLocks/>
          </p:cNvCxnSpPr>
          <p:nvPr/>
        </p:nvCxnSpPr>
        <p:spPr>
          <a:xfrm flipV="1">
            <a:off x="5051600" y="5187075"/>
            <a:ext cx="2069290" cy="333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48E365F8-4850-40D1-A5C6-07970ED998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627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541"/>
    </mc:Choice>
    <mc:Fallback xmlns="">
      <p:transition spd="slow" advTm="1225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String methods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21</a:t>
            </a:fld>
            <a:endParaRPr lang="nl-BE" dirty="0"/>
          </a:p>
        </p:txBody>
      </p:sp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7092607"/>
              </p:ext>
            </p:extLst>
          </p:nvPr>
        </p:nvGraphicFramePr>
        <p:xfrm>
          <a:off x="533548" y="1463675"/>
          <a:ext cx="11340205" cy="502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31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44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599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275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4711">
                <a:tc>
                  <a:txBody>
                    <a:bodyPr/>
                    <a:lstStyle/>
                    <a:p>
                      <a:r>
                        <a:rPr lang="en-GB" sz="1800" noProof="0">
                          <a:solidFill>
                            <a:schemeClr val="tx1"/>
                          </a:solidFill>
                          <a:latin typeface="+mn-lt"/>
                        </a:rPr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noProof="0">
                          <a:solidFill>
                            <a:schemeClr val="tx1"/>
                          </a:solidFill>
                          <a:latin typeface="+mn-lt"/>
                        </a:rPr>
                        <a:t>functionality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noProof="0">
                          <a:solidFill>
                            <a:schemeClr val="tx1"/>
                          </a:solidFill>
                        </a:rPr>
                        <a:t>example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noProof="0">
                          <a:solidFill>
                            <a:schemeClr val="tx1"/>
                          </a:solidFill>
                        </a:rPr>
                        <a:t>result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4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4711"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+mn-lt"/>
                          <a:cs typeface="Courier New" pitchFamily="49" charset="0"/>
                        </a:rPr>
                        <a:t>capitalize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D5E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noProof="0">
                          <a:latin typeface="+mn-lt"/>
                        </a:rPr>
                        <a:t>convert first letter to uppercase letter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D5E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Courier New" pitchFamily="49" charset="0"/>
                          <a:cs typeface="Courier New" pitchFamily="49" charset="0"/>
                        </a:rPr>
                        <a:t>"python".capitalize()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D5E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Courier New" pitchFamily="49" charset="0"/>
                          <a:cs typeface="Courier New" pitchFamily="49" charset="0"/>
                        </a:rPr>
                        <a:t>Python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D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4711"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+mn-lt"/>
                          <a:cs typeface="Courier New" pitchFamily="49" charset="0"/>
                        </a:rPr>
                        <a:t>lower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noProof="0">
                          <a:latin typeface="+mn-lt"/>
                        </a:rPr>
                        <a:t>convert all letters to lowercase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Courier New" pitchFamily="49" charset="0"/>
                          <a:cs typeface="Courier New" pitchFamily="49" charset="0"/>
                        </a:rPr>
                        <a:t>'IT Factory'.lower()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Courier New" pitchFamily="49" charset="0"/>
                          <a:cs typeface="Courier New" pitchFamily="49" charset="0"/>
                        </a:rPr>
                        <a:t>it factory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4711"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+mn-lt"/>
                          <a:cs typeface="Courier New" pitchFamily="49" charset="0"/>
                        </a:rPr>
                        <a:t>upper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D5E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noProof="0">
                          <a:latin typeface="+mn-lt"/>
                        </a:rPr>
                        <a:t>convert all letters to</a:t>
                      </a:r>
                      <a:r>
                        <a:rPr lang="en-GB" sz="1800" baseline="0" noProof="0">
                          <a:latin typeface="+mn-lt"/>
                        </a:rPr>
                        <a:t> uppercase</a:t>
                      </a:r>
                      <a:endParaRPr lang="en-GB" sz="1800" noProof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D5E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Courier New" pitchFamily="49" charset="0"/>
                          <a:cs typeface="Courier New" pitchFamily="49" charset="0"/>
                        </a:rPr>
                        <a:t>'IT Factory'.upper()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D5E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Courier New" pitchFamily="49" charset="0"/>
                          <a:cs typeface="Courier New" pitchFamily="49" charset="0"/>
                        </a:rPr>
                        <a:t>IT FACTORY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D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0744"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+mn-lt"/>
                          <a:cs typeface="Courier New" pitchFamily="49" charset="0"/>
                        </a:rPr>
                        <a:t>strip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aseline="0" noProof="0">
                          <a:latin typeface="+mn-lt"/>
                        </a:rPr>
                        <a:t>remove leading and trailing whitespace (spaces, tabs, line breaks, ...)</a:t>
                      </a:r>
                      <a:endParaRPr lang="en-GB" sz="1800" noProof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Courier New" pitchFamily="49" charset="0"/>
                          <a:cs typeface="Courier New" pitchFamily="49" charset="0"/>
                        </a:rPr>
                        <a:t>' a b '.strip()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Courier New" pitchFamily="49" charset="0"/>
                          <a:cs typeface="Courier New" pitchFamily="49" charset="0"/>
                        </a:rPr>
                        <a:t>'a b'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4711"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+mn-lt"/>
                          <a:cs typeface="Courier New" pitchFamily="49" charset="0"/>
                        </a:rPr>
                        <a:t>lstrip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D5E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aseline="0" noProof="0">
                          <a:latin typeface="+mn-lt"/>
                        </a:rPr>
                        <a:t>remove leading whitespace </a:t>
                      </a:r>
                      <a:endParaRPr lang="en-GB" sz="1800" noProof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D5E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Courier New" pitchFamily="49" charset="0"/>
                          <a:cs typeface="Courier New" pitchFamily="49" charset="0"/>
                        </a:rPr>
                        <a:t>' a b '.lstrip()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D5E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Courier New" pitchFamily="49" charset="0"/>
                          <a:cs typeface="Courier New" pitchFamily="49" charset="0"/>
                        </a:rPr>
                        <a:t>'a b 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D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4711"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+mn-lt"/>
                          <a:cs typeface="Courier New" pitchFamily="49" charset="0"/>
                        </a:rPr>
                        <a:t>rstrip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aseline="0" noProof="0">
                          <a:latin typeface="+mn-lt"/>
                        </a:rPr>
                        <a:t>remove trailing whitespace </a:t>
                      </a:r>
                      <a:endParaRPr lang="en-GB" sz="1800" noProof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Courier New" pitchFamily="49" charset="0"/>
                          <a:cs typeface="Courier New" pitchFamily="49" charset="0"/>
                        </a:rPr>
                        <a:t>' a b '.rstrip()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Courier New" pitchFamily="49" charset="0"/>
                          <a:cs typeface="Courier New" pitchFamily="49" charset="0"/>
                        </a:rPr>
                        <a:t>' a b'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20744"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+mn-lt"/>
                          <a:cs typeface="Courier New" pitchFamily="49" charset="0"/>
                        </a:rPr>
                        <a:t>count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D5E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noProof="0">
                          <a:latin typeface="+mn-lt"/>
                        </a:rPr>
                        <a:t>count how often</a:t>
                      </a:r>
                      <a:r>
                        <a:rPr lang="en-GB" sz="1800" baseline="0" noProof="0">
                          <a:latin typeface="+mn-lt"/>
                        </a:rPr>
                        <a:t> one string occurs within another string</a:t>
                      </a:r>
                      <a:endParaRPr lang="en-GB" sz="1800" noProof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D5E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Courier New" pitchFamily="49" charset="0"/>
                          <a:cs typeface="Courier New" pitchFamily="49" charset="0"/>
                        </a:rPr>
                        <a:t>"cucumber".count("cu")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D5E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Courier New" pitchFamily="49" charset="0"/>
                          <a:cs typeface="Courier New" pitchFamily="49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D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86778"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+mn-lt"/>
                          <a:cs typeface="Courier New" pitchFamily="49" charset="0"/>
                        </a:rPr>
                        <a:t>find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aseline="0" noProof="0">
                          <a:latin typeface="+mn-lt"/>
                        </a:rPr>
                        <a:t>look up the </a:t>
                      </a:r>
                      <a:r>
                        <a:rPr lang="en-GB" sz="1800" noProof="0">
                          <a:latin typeface="+mn-lt"/>
                        </a:rPr>
                        <a:t>position</a:t>
                      </a:r>
                      <a:r>
                        <a:rPr lang="en-GB" sz="1800" baseline="0" noProof="0">
                          <a:latin typeface="+mn-lt"/>
                        </a:rPr>
                        <a:t> where a string occurs for the first time within another string </a:t>
                      </a:r>
                      <a:br>
                        <a:rPr lang="en-GB" sz="1800" baseline="0" noProof="0">
                          <a:latin typeface="+mn-lt"/>
                        </a:rPr>
                      </a:br>
                      <a:r>
                        <a:rPr lang="en-GB" sz="1800" baseline="0" noProof="0">
                          <a:latin typeface="+mn-lt"/>
                        </a:rPr>
                        <a:t>(-1 if no occurrences found)</a:t>
                      </a:r>
                      <a:endParaRPr lang="en-GB" sz="1800" noProof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Courier New" pitchFamily="49" charset="0"/>
                          <a:cs typeface="Courier New" pitchFamily="49" charset="0"/>
                        </a:rPr>
                        <a:t>'python'.find('ho') </a:t>
                      </a:r>
                    </a:p>
                    <a:p>
                      <a:r>
                        <a:rPr lang="en-GB" sz="1800" b="1" noProof="0">
                          <a:latin typeface="Courier New" pitchFamily="49" charset="0"/>
                          <a:cs typeface="Courier New" pitchFamily="49" charset="0"/>
                        </a:rPr>
                        <a:t>'python'.find('is')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Courier New" pitchFamily="49" charset="0"/>
                          <a:cs typeface="Courier New" pitchFamily="49" charset="0"/>
                        </a:rPr>
                        <a:t>3</a:t>
                      </a:r>
                    </a:p>
                    <a:p>
                      <a:r>
                        <a:rPr lang="en-GB" sz="1800" b="1" noProof="0">
                          <a:latin typeface="Courier New" pitchFamily="49" charset="0"/>
                          <a:cs typeface="Courier New" pitchFamily="49" charset="0"/>
                        </a:rPr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20744"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+mn-lt"/>
                          <a:cs typeface="Courier New" pitchFamily="49" charset="0"/>
                        </a:rPr>
                        <a:t>replace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D5E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aseline="0" noProof="0">
                          <a:latin typeface="+mn-lt"/>
                        </a:rPr>
                        <a:t>replace</a:t>
                      </a:r>
                      <a:r>
                        <a:rPr lang="en-GB" sz="1800" noProof="0">
                          <a:latin typeface="+mn-lt"/>
                        </a:rPr>
                        <a:t> all occurrences of one string with</a:t>
                      </a:r>
                      <a:r>
                        <a:rPr lang="en-GB" sz="1800" baseline="0" noProof="0">
                          <a:latin typeface="+mn-lt"/>
                        </a:rPr>
                        <a:t> another string</a:t>
                      </a:r>
                      <a:endParaRPr lang="en-GB" sz="1800" noProof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D5E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noProof="0">
                          <a:latin typeface="Courier New" pitchFamily="49" charset="0"/>
                          <a:cs typeface="Courier New" pitchFamily="49" charset="0"/>
                        </a:rPr>
                        <a:t>'python'.replace(</a:t>
                      </a:r>
                      <a:r>
                        <a:rPr lang="en-GB" sz="1800" b="1" noProof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rPr>
                        <a:t>'yth',</a:t>
                      </a:r>
                      <a:r>
                        <a:rPr lang="en-GB" sz="1800" b="1" noProof="0">
                          <a:latin typeface="Courier New" pitchFamily="49" charset="0"/>
                          <a:cs typeface="Courier New" pitchFamily="49" charset="0"/>
                        </a:rPr>
                        <a:t>'o')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D5E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noProof="0" dirty="0">
                          <a:latin typeface="Courier New" pitchFamily="49" charset="0"/>
                          <a:cs typeface="Courier New" pitchFamily="49" charset="0"/>
                        </a:rPr>
                        <a:t>'poon'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D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AF5B54F-47FA-450F-B06D-CBB6B7CD0A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46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960"/>
    </mc:Choice>
    <mc:Fallback xmlns="">
      <p:transition spd="slow" advTm="769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1B60A4D-B8BC-41D6-81ED-2B03BD8AD6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3572" y="2269610"/>
            <a:ext cx="8648521" cy="31700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number =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'Enter a number: '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'Double of {} is {}'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.format(number, number *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nl-BE" altLang="nl-BE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BE" altLang="nl-BE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nl-BE" altLang="nl-BE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BE" altLang="nl-BE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nl-BE" altLang="nl-BE" sz="20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number 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'{} {} {}'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.format(number, number /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number *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  <a:endParaRPr kumimoji="0" lang="nl-BE" altLang="nl-B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String methods: format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Format is a string method that takes care of the formatting of the text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22</a:t>
            </a:fld>
            <a:endParaRPr lang="nl-BE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F116CC93-4652-4F5D-9396-8B9ACACB10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0553" y="2295455"/>
            <a:ext cx="2713563" cy="707886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8C3C6A61-9F00-454D-A739-D9DA90D08E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81800" y="3540385"/>
            <a:ext cx="1411067" cy="318109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29D1063-1262-4C5E-A0F0-3A384539D1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00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00"/>
    </mc:Choice>
    <mc:Fallback xmlns="">
      <p:transition spd="slow" advTm="92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String methods: format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82705" y="1550894"/>
            <a:ext cx="11291048" cy="487680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Float formatting: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An overview of the possibilities can be found at: </a:t>
            </a:r>
            <a:r>
              <a:rPr lang="en-GB" dirty="0">
                <a:hlinkClick r:id="rId4"/>
              </a:rPr>
              <a:t>https://docs.python.org/3/library/string.html#formatstrings.</a:t>
            </a:r>
            <a:endParaRPr lang="en-GB" dirty="0"/>
          </a:p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23</a:t>
            </a:fld>
            <a:endParaRPr lang="nl-BE" dirty="0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419FEFE8-63CE-4DCA-ADA5-180395731E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0581" y="2230906"/>
            <a:ext cx="7096815" cy="193899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number1 =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7</a:t>
            </a:r>
            <a:b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number2 =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342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7</a:t>
            </a:r>
            <a:b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score =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17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30</a:t>
            </a:r>
            <a:b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'The first </a:t>
            </a:r>
            <a:r>
              <a:rPr kumimoji="0" lang="nl-BE" altLang="nl-BE" sz="20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: {:.5}'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.format(number1))</a:t>
            </a:r>
            <a:b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'The second </a:t>
            </a:r>
            <a:r>
              <a:rPr kumimoji="0" lang="nl-BE" altLang="nl-BE" sz="20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: {:.5}'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.format(number2))</a:t>
            </a:r>
            <a:b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nl-BE" altLang="nl-BE" sz="20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Your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 percentage: {:.2%}'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.format(score))</a:t>
            </a:r>
            <a:endParaRPr kumimoji="0" lang="nl-BE" altLang="nl-BE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0274D3ED-D1E7-4657-BCB3-B3C45F0429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0644" y="1775777"/>
            <a:ext cx="3472255" cy="117119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17C3139-23FA-4B1C-BF34-6342F68630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95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750"/>
    </mc:Choice>
    <mc:Fallback xmlns="">
      <p:transition spd="slow" advTm="927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F8E41868-1D5B-45B6-A5A4-EF70082E1F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360" y="2144808"/>
            <a:ext cx="9060674" cy="3162299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String methods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82705" y="1550893"/>
            <a:ext cx="11291048" cy="5046551"/>
          </a:xfrm>
        </p:spPr>
        <p:txBody>
          <a:bodyPr>
            <a:normAutofit fontScale="92500" lnSpcReduction="10000"/>
          </a:bodyPr>
          <a:lstStyle/>
          <a:p>
            <a:r>
              <a:rPr lang="nl-BE" dirty="0"/>
              <a:t>Where can you find information about a string method?</a:t>
            </a:r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r>
              <a:rPr lang="nl-BE" dirty="0"/>
              <a:t>For an overview: </a:t>
            </a:r>
          </a:p>
          <a:p>
            <a:pPr marL="0" indent="0">
              <a:buNone/>
            </a:pPr>
            <a:r>
              <a:rPr lang="nl-BE" dirty="0">
                <a:hlinkClick r:id="rId5"/>
              </a:rPr>
              <a:t>https://docs.python.org/3/library/stdtypes.html#string-methods</a:t>
            </a:r>
            <a:endParaRPr lang="nl-BE" dirty="0"/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24</a:t>
            </a:fld>
            <a:endParaRPr lang="nl-BE" dirty="0"/>
          </a:p>
        </p:txBody>
      </p:sp>
      <p:sp>
        <p:nvSpPr>
          <p:cNvPr id="6" name="Rechthoek 5"/>
          <p:cNvSpPr/>
          <p:nvPr/>
        </p:nvSpPr>
        <p:spPr>
          <a:xfrm>
            <a:off x="952500" y="2045110"/>
            <a:ext cx="2665771" cy="491613"/>
          </a:xfrm>
          <a:prstGeom prst="rect">
            <a:avLst/>
          </a:prstGeom>
          <a:noFill/>
          <a:ln w="38100">
            <a:solidFill>
              <a:srgbClr val="458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ln>
                <a:solidFill>
                  <a:srgbClr val="4584B6"/>
                </a:solidFill>
              </a:ln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E11B21DB-1875-4930-BA61-6E518C81AD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43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833"/>
    </mc:Choice>
    <mc:Fallback xmlns="">
      <p:transition spd="slow" advTm="38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A99966-D025-4583-AAD1-889907ADC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 more </a:t>
            </a:r>
            <a:r>
              <a:rPr lang="nl-BE"/>
              <a:t>complete print function</a:t>
            </a:r>
            <a:endParaRPr lang="nl-BE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07B2F02-D633-497D-AF5D-651DACAB0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25</a:t>
            </a:fld>
            <a:endParaRPr lang="nl-BE" dirty="0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02B9FABA-431E-4D91-9C4A-22F20431C1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476" y="1912843"/>
            <a:ext cx="11291048" cy="4626069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nl-BE" b="1" dirty="0">
                <a:highlight>
                  <a:srgbClr val="FFFF00"/>
                </a:highlight>
              </a:rPr>
              <a:t>	print</a:t>
            </a:r>
            <a:r>
              <a:rPr lang="nl-BE" dirty="0">
                <a:highlight>
                  <a:srgbClr val="FFFF00"/>
                </a:highlight>
              </a:rPr>
              <a:t>(*objects, sep=‘ ‘, end=‘\n’)                   </a:t>
            </a:r>
            <a:r>
              <a:rPr lang="nl-BE" dirty="0">
                <a:solidFill>
                  <a:srgbClr val="00B050"/>
                </a:solidFill>
              </a:rPr>
              <a:t># (there are more optional parameters)</a:t>
            </a:r>
            <a:r>
              <a:rPr lang="nl-BE" dirty="0">
                <a:highlight>
                  <a:srgbClr val="FFFF00"/>
                </a:highlight>
              </a:rPr>
              <a:t> </a:t>
            </a:r>
          </a:p>
          <a:p>
            <a:pPr marL="0" indent="0">
              <a:buNone/>
            </a:pPr>
            <a:r>
              <a:rPr lang="nl-BE" dirty="0">
                <a:highlight>
                  <a:srgbClr val="FFFF00"/>
                </a:highlight>
              </a:rPr>
              <a:t>                                                                                                      </a:t>
            </a: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You can print one or more objects in a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All objects are automatically converted to a string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If</a:t>
            </a:r>
            <a:r>
              <a:rPr lang="nl-BE" dirty="0"/>
              <a:t> * is </a:t>
            </a:r>
            <a:r>
              <a:rPr lang="nl-BE" dirty="0" err="1"/>
              <a:t>used</a:t>
            </a:r>
            <a:r>
              <a:rPr lang="nl-BE" dirty="0"/>
              <a:t> </a:t>
            </a:r>
            <a:r>
              <a:rPr lang="nl-BE" dirty="0" err="1"/>
              <a:t>before</a:t>
            </a:r>
            <a:r>
              <a:rPr lang="nl-BE" dirty="0"/>
              <a:t> a </a:t>
            </a:r>
            <a:r>
              <a:rPr lang="nl-BE" dirty="0" err="1"/>
              <a:t>collection</a:t>
            </a:r>
            <a:r>
              <a:rPr lang="nl-BE" dirty="0"/>
              <a:t>:</a:t>
            </a:r>
          </a:p>
          <a:p>
            <a:pPr marL="742950" lvl="1" indent="-285750"/>
            <a:r>
              <a:rPr lang="nl-BE" dirty="0"/>
              <a:t> the brackets and commas are removed before printing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The different strings are standard </a:t>
            </a:r>
            <a:r>
              <a:rPr lang="nl-BE" dirty="0" err="1"/>
              <a:t>separated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one</a:t>
            </a:r>
            <a:r>
              <a:rPr lang="nl-BE" dirty="0"/>
              <a:t> ‘ ‘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dirty="0" err="1"/>
              <a:t>this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modified</a:t>
            </a:r>
            <a:r>
              <a:rPr lang="nl-BE" dirty="0"/>
              <a:t>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optional</a:t>
            </a:r>
            <a:r>
              <a:rPr lang="nl-BE" dirty="0"/>
              <a:t> </a:t>
            </a:r>
            <a:r>
              <a:rPr lang="nl-BE" dirty="0" err="1">
                <a:solidFill>
                  <a:srgbClr val="0070C0"/>
                </a:solidFill>
              </a:rPr>
              <a:t>keyword</a:t>
            </a:r>
            <a:r>
              <a:rPr lang="nl-BE" dirty="0">
                <a:solidFill>
                  <a:srgbClr val="0070C0"/>
                </a:solidFill>
              </a:rPr>
              <a:t> argument </a:t>
            </a:r>
            <a:r>
              <a:rPr lang="nl-BE" b="1" dirty="0"/>
              <a:t>sep</a:t>
            </a:r>
          </a:p>
          <a:p>
            <a:pPr marL="742950" lvl="1" indent="-285750"/>
            <a:r>
              <a:rPr lang="nl-BE" dirty="0" err="1"/>
              <a:t>example</a:t>
            </a:r>
            <a:r>
              <a:rPr lang="nl-BE" dirty="0"/>
              <a:t>: sep=‘&lt;&lt;‘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Standard </a:t>
            </a:r>
            <a:r>
              <a:rPr lang="nl-BE" dirty="0" err="1"/>
              <a:t>the</a:t>
            </a:r>
            <a:r>
              <a:rPr lang="nl-BE" dirty="0"/>
              <a:t> cursor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jump</a:t>
            </a:r>
            <a:r>
              <a:rPr lang="nl-BE" dirty="0"/>
              <a:t> tot </a:t>
            </a:r>
            <a:r>
              <a:rPr lang="nl-BE" dirty="0" err="1"/>
              <a:t>the</a:t>
            </a:r>
            <a:r>
              <a:rPr lang="nl-BE" dirty="0"/>
              <a:t> next line </a:t>
            </a:r>
            <a:r>
              <a:rPr lang="nl-BE" dirty="0" err="1"/>
              <a:t>after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print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dirty="0"/>
              <a:t>end=‘\n’ </a:t>
            </a:r>
            <a:r>
              <a:rPr lang="nl-BE" dirty="0">
                <a:sym typeface="Wingdings" panose="05000000000000000000" pitchFamily="2" charset="2"/>
              </a:rPr>
              <a:t> </a:t>
            </a:r>
            <a:r>
              <a:rPr lang="nl-BE" dirty="0">
                <a:solidFill>
                  <a:srgbClr val="0070C0"/>
                </a:solidFill>
                <a:sym typeface="Wingdings" panose="05000000000000000000" pitchFamily="2" charset="2"/>
              </a:rPr>
              <a:t>\n</a:t>
            </a:r>
            <a:r>
              <a:rPr lang="nl-BE" dirty="0">
                <a:sym typeface="Wingdings" panose="05000000000000000000" pitchFamily="2" charset="2"/>
              </a:rPr>
              <a:t> is the newline character and </a:t>
            </a:r>
            <a:r>
              <a:rPr lang="nl-BE" dirty="0">
                <a:solidFill>
                  <a:srgbClr val="0070C0"/>
                </a:solidFill>
                <a:sym typeface="Wingdings" panose="05000000000000000000" pitchFamily="2" charset="2"/>
              </a:rPr>
              <a:t>\t</a:t>
            </a:r>
            <a:r>
              <a:rPr lang="nl-BE" dirty="0">
                <a:sym typeface="Wingdings" panose="05000000000000000000" pitchFamily="2" charset="2"/>
              </a:rPr>
              <a:t> is a tab character</a:t>
            </a:r>
          </a:p>
          <a:p>
            <a:pPr marL="742950" lvl="1" indent="-285750"/>
            <a:r>
              <a:rPr lang="nl-BE" dirty="0">
                <a:sym typeface="Wingdings" panose="05000000000000000000" pitchFamily="2" charset="2"/>
              </a:rPr>
              <a:t>end=‘\t’ </a:t>
            </a:r>
            <a:r>
              <a:rPr lang="nl-BE" dirty="0" err="1">
                <a:sym typeface="Wingdings" panose="05000000000000000000" pitchFamily="2" charset="2"/>
              </a:rPr>
              <a:t>gives</a:t>
            </a:r>
            <a:r>
              <a:rPr lang="nl-BE" dirty="0">
                <a:sym typeface="Wingdings" panose="05000000000000000000" pitchFamily="2" charset="2"/>
              </a:rPr>
              <a:t> a tab </a:t>
            </a:r>
            <a:r>
              <a:rPr lang="nl-BE" dirty="0" err="1">
                <a:sym typeface="Wingdings" panose="05000000000000000000" pitchFamily="2" charset="2"/>
              </a:rPr>
              <a:t>after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each</a:t>
            </a:r>
            <a:r>
              <a:rPr lang="nl-BE" dirty="0">
                <a:sym typeface="Wingdings" panose="05000000000000000000" pitchFamily="2" charset="2"/>
              </a:rPr>
              <a:t> print() </a:t>
            </a:r>
            <a:r>
              <a:rPr lang="nl-BE" dirty="0" err="1">
                <a:sym typeface="Wingdings" panose="05000000000000000000" pitchFamily="2" charset="2"/>
              </a:rPr>
              <a:t>operation</a:t>
            </a:r>
            <a:r>
              <a:rPr lang="nl-BE" dirty="0">
                <a:sym typeface="Wingdings" panose="05000000000000000000" pitchFamily="2" charset="2"/>
              </a:rPr>
              <a:t>, but </a:t>
            </a:r>
            <a:r>
              <a:rPr lang="nl-BE" dirty="0" err="1">
                <a:sym typeface="Wingdings" panose="05000000000000000000" pitchFamily="2" charset="2"/>
              </a:rPr>
              <a:t>the</a:t>
            </a:r>
            <a:r>
              <a:rPr lang="nl-BE" dirty="0">
                <a:sym typeface="Wingdings" panose="05000000000000000000" pitchFamily="2" charset="2"/>
              </a:rPr>
              <a:t> cursor wil </a:t>
            </a:r>
            <a:r>
              <a:rPr lang="nl-BE" dirty="0" err="1">
                <a:sym typeface="Wingdings" panose="05000000000000000000" pitchFamily="2" charset="2"/>
              </a:rPr>
              <a:t>stay</a:t>
            </a:r>
            <a:r>
              <a:rPr lang="nl-BE" dirty="0">
                <a:sym typeface="Wingdings" panose="05000000000000000000" pitchFamily="2" charset="2"/>
              </a:rPr>
              <a:t> on </a:t>
            </a:r>
            <a:r>
              <a:rPr lang="nl-BE" dirty="0" err="1">
                <a:sym typeface="Wingdings" panose="05000000000000000000" pitchFamily="2" charset="2"/>
              </a:rPr>
              <a:t>the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same</a:t>
            </a:r>
            <a:r>
              <a:rPr lang="nl-BE" dirty="0">
                <a:sym typeface="Wingdings" panose="05000000000000000000" pitchFamily="2" charset="2"/>
              </a:rPr>
              <a:t> line</a:t>
            </a:r>
            <a:endParaRPr lang="nl-BE" dirty="0"/>
          </a:p>
          <a:p>
            <a:endParaRPr lang="nl-BE" dirty="0"/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76775FAC-0828-46E5-B3EF-3559FCF0F740}"/>
              </a:ext>
            </a:extLst>
          </p:cNvPr>
          <p:cNvSpPr txBox="1"/>
          <p:nvPr/>
        </p:nvSpPr>
        <p:spPr>
          <a:xfrm>
            <a:off x="6234151" y="2269627"/>
            <a:ext cx="5573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rgbClr val="00B050"/>
                </a:solidFill>
              </a:rPr>
              <a:t># </a:t>
            </a:r>
            <a:r>
              <a:rPr lang="nl-BE" dirty="0">
                <a:solidFill>
                  <a:srgbClr val="00B050"/>
                </a:solidFill>
                <a:hlinkClick r:id="rId4"/>
              </a:rPr>
              <a:t>https://docs.python.org/3/library/functions.html#print</a:t>
            </a:r>
            <a:endParaRPr lang="nl-BE" dirty="0">
              <a:solidFill>
                <a:srgbClr val="00B050"/>
              </a:solidFill>
            </a:endParaRPr>
          </a:p>
          <a:p>
            <a:endParaRPr lang="nl-BE" dirty="0"/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F227892B-3776-420C-8E38-DA6D58CDD1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6086" y="3368748"/>
            <a:ext cx="4651562" cy="115869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F37F944-CB74-48C7-91D7-7881622364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42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1511"/>
    </mc:Choice>
    <mc:Fallback xmlns="">
      <p:transition spd="slow" advTm="815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String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82705" y="1550894"/>
            <a:ext cx="11291048" cy="506021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A string is a composite data type: consists of an ordered sequence of characters</a:t>
            </a:r>
          </a:p>
          <a:p>
            <a:r>
              <a:rPr lang="en-GB" dirty="0"/>
              <a:t>The characters of the string can be reached via the index, which starts counting from 0.</a:t>
            </a:r>
          </a:p>
          <a:p>
            <a:r>
              <a:rPr lang="en-GB" dirty="0"/>
              <a:t>Example: </a:t>
            </a:r>
          </a:p>
          <a:p>
            <a:pPr lvl="1"/>
            <a:r>
              <a:rPr lang="en-GB" dirty="0"/>
              <a:t>month = 'October' or </a:t>
            </a:r>
          </a:p>
          <a:p>
            <a:pPr lvl="1"/>
            <a:r>
              <a:rPr lang="en-GB" dirty="0"/>
              <a:t>month = "October"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dirty="0"/>
              <a:t>           month[2]</a:t>
            </a:r>
          </a:p>
          <a:p>
            <a:r>
              <a:rPr lang="en-GB" dirty="0"/>
              <a:t>A string is ‘immutable’. This means: never write </a:t>
            </a:r>
            <a:r>
              <a:rPr lang="en-GB" sz="2400" dirty="0">
                <a:latin typeface="Consolas" panose="020B0609020204030204" pitchFamily="49" charset="0"/>
              </a:rPr>
              <a:t>month[2]='p'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3</a:t>
            </a:fld>
            <a:endParaRPr lang="nl-BE" dirty="0"/>
          </a:p>
        </p:txBody>
      </p:sp>
      <p:graphicFrame>
        <p:nvGraphicFramePr>
          <p:cNvPr id="8" name="Tabel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2179056"/>
              </p:ext>
            </p:extLst>
          </p:nvPr>
        </p:nvGraphicFramePr>
        <p:xfrm>
          <a:off x="1280327" y="4410158"/>
          <a:ext cx="37978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2544">
                  <a:extLst>
                    <a:ext uri="{9D8B030D-6E8A-4147-A177-3AD203B41FA5}">
                      <a16:colId xmlns:a16="http://schemas.microsoft.com/office/drawing/2014/main" val="3889988562"/>
                    </a:ext>
                  </a:extLst>
                </a:gridCol>
                <a:gridCol w="542544">
                  <a:extLst>
                    <a:ext uri="{9D8B030D-6E8A-4147-A177-3AD203B41FA5}">
                      <a16:colId xmlns:a16="http://schemas.microsoft.com/office/drawing/2014/main" val="3534543008"/>
                    </a:ext>
                  </a:extLst>
                </a:gridCol>
                <a:gridCol w="542544">
                  <a:extLst>
                    <a:ext uri="{9D8B030D-6E8A-4147-A177-3AD203B41FA5}">
                      <a16:colId xmlns:a16="http://schemas.microsoft.com/office/drawing/2014/main" val="4241085175"/>
                    </a:ext>
                  </a:extLst>
                </a:gridCol>
                <a:gridCol w="542544">
                  <a:extLst>
                    <a:ext uri="{9D8B030D-6E8A-4147-A177-3AD203B41FA5}">
                      <a16:colId xmlns:a16="http://schemas.microsoft.com/office/drawing/2014/main" val="1969301899"/>
                    </a:ext>
                  </a:extLst>
                </a:gridCol>
                <a:gridCol w="542544">
                  <a:extLst>
                    <a:ext uri="{9D8B030D-6E8A-4147-A177-3AD203B41FA5}">
                      <a16:colId xmlns:a16="http://schemas.microsoft.com/office/drawing/2014/main" val="1084754396"/>
                    </a:ext>
                  </a:extLst>
                </a:gridCol>
                <a:gridCol w="542544">
                  <a:extLst>
                    <a:ext uri="{9D8B030D-6E8A-4147-A177-3AD203B41FA5}">
                      <a16:colId xmlns:a16="http://schemas.microsoft.com/office/drawing/2014/main" val="1084472381"/>
                    </a:ext>
                  </a:extLst>
                </a:gridCol>
                <a:gridCol w="542544">
                  <a:extLst>
                    <a:ext uri="{9D8B030D-6E8A-4147-A177-3AD203B41FA5}">
                      <a16:colId xmlns:a16="http://schemas.microsoft.com/office/drawing/2014/main" val="3465935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O</a:t>
                      </a:r>
                    </a:p>
                  </a:txBody>
                  <a:tcPr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c</a:t>
                      </a:r>
                    </a:p>
                  </a:txBody>
                  <a:tcPr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t</a:t>
                      </a:r>
                    </a:p>
                  </a:txBody>
                  <a:tcPr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o</a:t>
                      </a:r>
                    </a:p>
                  </a:txBody>
                  <a:tcPr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b</a:t>
                      </a:r>
                    </a:p>
                  </a:txBody>
                  <a:tcPr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e</a:t>
                      </a:r>
                    </a:p>
                  </a:txBody>
                  <a:tcPr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r</a:t>
                      </a:r>
                    </a:p>
                  </a:txBody>
                  <a:tcPr>
                    <a:solidFill>
                      <a:srgbClr val="4584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0392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0</a:t>
                      </a:r>
                    </a:p>
                  </a:txBody>
                  <a:tcPr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1</a:t>
                      </a:r>
                    </a:p>
                  </a:txBody>
                  <a:tcPr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2</a:t>
                      </a:r>
                    </a:p>
                  </a:txBody>
                  <a:tcPr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3</a:t>
                      </a:r>
                    </a:p>
                  </a:txBody>
                  <a:tcPr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4</a:t>
                      </a:r>
                    </a:p>
                  </a:txBody>
                  <a:tcPr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5</a:t>
                      </a:r>
                    </a:p>
                  </a:txBody>
                  <a:tcPr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6</a:t>
                      </a:r>
                    </a:p>
                  </a:txBody>
                  <a:tcPr>
                    <a:solidFill>
                      <a:srgbClr val="FFDE5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858282"/>
                  </a:ext>
                </a:extLst>
              </a:tr>
            </a:tbl>
          </a:graphicData>
        </a:graphic>
      </p:graphicFrame>
      <p:cxnSp>
        <p:nvCxnSpPr>
          <p:cNvPr id="7" name="Rechte verbindingslijn met pijl 6"/>
          <p:cNvCxnSpPr/>
          <p:nvPr/>
        </p:nvCxnSpPr>
        <p:spPr>
          <a:xfrm flipV="1">
            <a:off x="2679192" y="5080000"/>
            <a:ext cx="0" cy="512064"/>
          </a:xfrm>
          <a:prstGeom prst="straightConnector1">
            <a:avLst/>
          </a:prstGeom>
          <a:ln w="38100">
            <a:solidFill>
              <a:srgbClr val="4584B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fbeelding 4">
            <a:extLst>
              <a:ext uri="{FF2B5EF4-FFF2-40B4-BE49-F238E27FC236}">
                <a16:creationId xmlns:a16="http://schemas.microsoft.com/office/drawing/2014/main" id="{FE085CF1-8B9C-4497-8050-1AAD92E813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3866" y="3029498"/>
            <a:ext cx="3388287" cy="276132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5AB3AA3E-BEBA-454E-A3EF-F81659FB4ADB}"/>
              </a:ext>
            </a:extLst>
          </p:cNvPr>
          <p:cNvCxnSpPr/>
          <p:nvPr/>
        </p:nvCxnSpPr>
        <p:spPr>
          <a:xfrm flipV="1">
            <a:off x="7653528" y="5934456"/>
            <a:ext cx="1859280" cy="55841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echte verbindingslijn 10">
            <a:extLst>
              <a:ext uri="{FF2B5EF4-FFF2-40B4-BE49-F238E27FC236}">
                <a16:creationId xmlns:a16="http://schemas.microsoft.com/office/drawing/2014/main" id="{304414F6-9BFD-4EB2-8F8F-C86FAD6695CC}"/>
              </a:ext>
            </a:extLst>
          </p:cNvPr>
          <p:cNvCxnSpPr>
            <a:cxnSpLocks/>
          </p:cNvCxnSpPr>
          <p:nvPr/>
        </p:nvCxnSpPr>
        <p:spPr>
          <a:xfrm>
            <a:off x="7653528" y="6007608"/>
            <a:ext cx="1859280" cy="53130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F5490E88-15AA-4224-9F0C-7AF91DA896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31162" y="3483228"/>
            <a:ext cx="2605477" cy="2366327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0C3A41DC-9ED4-42E8-9A76-7BE29D9185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175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871"/>
    </mc:Choice>
    <mc:Fallback xmlns="">
      <p:transition spd="slow" advTm="89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1F8905-634A-4FD3-9ECE-AD9BBD9C1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4 different </a:t>
            </a:r>
            <a:r>
              <a:rPr lang="nl-BE" dirty="0" err="1"/>
              <a:t>delimitters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a string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FC2925A-9796-4653-A614-AFB9380E1F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705" y="1550894"/>
            <a:ext cx="11291048" cy="4626069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nl-BE" dirty="0"/>
              <a:t>keeper 		=  </a:t>
            </a:r>
            <a:r>
              <a:rPr lang="nl-BE" dirty="0">
                <a:solidFill>
                  <a:srgbClr val="FF0000"/>
                </a:solidFill>
              </a:rPr>
              <a:t>‘</a:t>
            </a:r>
            <a:r>
              <a:rPr lang="nl-BE" dirty="0"/>
              <a:t>Thibaut </a:t>
            </a:r>
            <a:r>
              <a:rPr lang="nl-BE" dirty="0" err="1"/>
              <a:t>Courtois</a:t>
            </a:r>
            <a:r>
              <a:rPr lang="nl-BE" dirty="0">
                <a:solidFill>
                  <a:srgbClr val="FF0000"/>
                </a:solidFill>
              </a:rPr>
              <a:t>’</a:t>
            </a:r>
            <a:r>
              <a:rPr lang="nl-BE" dirty="0"/>
              <a:t>			</a:t>
            </a:r>
            <a:r>
              <a:rPr lang="nl-BE" dirty="0">
                <a:solidFill>
                  <a:srgbClr val="00B050"/>
                </a:solidFill>
              </a:rPr>
              <a:t># ‘</a:t>
            </a:r>
          </a:p>
          <a:p>
            <a:pPr marL="0" indent="0">
              <a:buNone/>
            </a:pPr>
            <a:r>
              <a:rPr lang="nl-BE" dirty="0" err="1"/>
              <a:t>defender</a:t>
            </a:r>
            <a:r>
              <a:rPr lang="nl-BE" dirty="0"/>
              <a:t>  	=  </a:t>
            </a:r>
            <a:r>
              <a:rPr lang="nl-BE" dirty="0">
                <a:solidFill>
                  <a:srgbClr val="FF0000"/>
                </a:solidFill>
              </a:rPr>
              <a:t>“</a:t>
            </a:r>
            <a:r>
              <a:rPr lang="nl-BE" dirty="0"/>
              <a:t>Jan </a:t>
            </a:r>
            <a:r>
              <a:rPr lang="nl-BE" dirty="0" err="1"/>
              <a:t>Vertonghen</a:t>
            </a:r>
            <a:r>
              <a:rPr lang="nl-BE" dirty="0">
                <a:solidFill>
                  <a:srgbClr val="FF0000"/>
                </a:solidFill>
              </a:rPr>
              <a:t>”</a:t>
            </a:r>
            <a:r>
              <a:rPr lang="nl-BE" dirty="0"/>
              <a:t>			</a:t>
            </a:r>
            <a:r>
              <a:rPr lang="nl-BE" dirty="0">
                <a:solidFill>
                  <a:srgbClr val="00B050"/>
                </a:solidFill>
              </a:rPr>
              <a:t># “</a:t>
            </a:r>
          </a:p>
          <a:p>
            <a:pPr marL="0" indent="0">
              <a:buNone/>
            </a:pPr>
            <a:r>
              <a:rPr lang="nl-BE" dirty="0" err="1"/>
              <a:t>midfielder</a:t>
            </a:r>
            <a:r>
              <a:rPr lang="nl-BE" dirty="0"/>
              <a:t> 	= </a:t>
            </a:r>
            <a:r>
              <a:rPr lang="nl-BE" dirty="0">
                <a:solidFill>
                  <a:srgbClr val="FF0000"/>
                </a:solidFill>
              </a:rPr>
              <a:t>‘’’</a:t>
            </a:r>
            <a:r>
              <a:rPr lang="nl-BE" dirty="0"/>
              <a:t>Kevin De Bruyne</a:t>
            </a:r>
            <a:r>
              <a:rPr lang="nl-BE" dirty="0">
                <a:solidFill>
                  <a:srgbClr val="FF0000"/>
                </a:solidFill>
              </a:rPr>
              <a:t>’’’</a:t>
            </a:r>
            <a:r>
              <a:rPr lang="nl-BE" dirty="0"/>
              <a:t>			</a:t>
            </a:r>
            <a:r>
              <a:rPr lang="nl-BE" dirty="0">
                <a:solidFill>
                  <a:srgbClr val="00B050"/>
                </a:solidFill>
              </a:rPr>
              <a:t># ‘’’  (triple ‘)</a:t>
            </a:r>
          </a:p>
          <a:p>
            <a:pPr marL="0" indent="0">
              <a:buNone/>
            </a:pPr>
            <a:r>
              <a:rPr lang="nl-BE" dirty="0" err="1"/>
              <a:t>striker</a:t>
            </a:r>
            <a:r>
              <a:rPr lang="nl-BE" dirty="0"/>
              <a:t> 		= </a:t>
            </a:r>
            <a:r>
              <a:rPr lang="nl-BE" dirty="0">
                <a:solidFill>
                  <a:srgbClr val="FF0000"/>
                </a:solidFill>
              </a:rPr>
              <a:t>“””</a:t>
            </a:r>
            <a:r>
              <a:rPr lang="nl-BE" dirty="0" err="1"/>
              <a:t>Romelu</a:t>
            </a:r>
            <a:r>
              <a:rPr lang="nl-BE" dirty="0"/>
              <a:t> </a:t>
            </a:r>
            <a:r>
              <a:rPr lang="nl-BE" dirty="0" err="1"/>
              <a:t>Lukaku</a:t>
            </a:r>
            <a:r>
              <a:rPr lang="nl-BE" dirty="0">
                <a:solidFill>
                  <a:srgbClr val="FF0000"/>
                </a:solidFill>
              </a:rPr>
              <a:t>”””</a:t>
            </a:r>
            <a:r>
              <a:rPr lang="nl-BE" dirty="0"/>
              <a:t>			</a:t>
            </a:r>
            <a:r>
              <a:rPr lang="nl-BE" dirty="0">
                <a:solidFill>
                  <a:srgbClr val="00B050"/>
                </a:solidFill>
              </a:rPr>
              <a:t># ”””(triple”)</a:t>
            </a:r>
          </a:p>
          <a:p>
            <a:endParaRPr lang="nl-BE" dirty="0"/>
          </a:p>
          <a:p>
            <a:pPr marL="0" indent="0">
              <a:buNone/>
            </a:pPr>
            <a:r>
              <a:rPr lang="nl-BE" dirty="0"/>
              <a:t>titel = </a:t>
            </a:r>
            <a:r>
              <a:rPr lang="nl-BE" dirty="0">
                <a:solidFill>
                  <a:srgbClr val="FF0000"/>
                </a:solidFill>
              </a:rPr>
              <a:t>“</a:t>
            </a:r>
            <a:r>
              <a:rPr lang="nl-BE" dirty="0"/>
              <a:t>Harry Potter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philosopher</a:t>
            </a:r>
            <a:r>
              <a:rPr lang="nl-BE" dirty="0" err="1">
                <a:highlight>
                  <a:srgbClr val="FFFF00"/>
                </a:highlight>
              </a:rPr>
              <a:t>’s</a:t>
            </a:r>
            <a:r>
              <a:rPr lang="nl-BE" dirty="0"/>
              <a:t> </a:t>
            </a:r>
            <a:r>
              <a:rPr lang="nl-BE" dirty="0" err="1"/>
              <a:t>stone</a:t>
            </a:r>
            <a:r>
              <a:rPr lang="nl-BE" dirty="0">
                <a:solidFill>
                  <a:srgbClr val="FF0000"/>
                </a:solidFill>
              </a:rPr>
              <a:t>”</a:t>
            </a:r>
          </a:p>
          <a:p>
            <a:pPr marL="0" indent="0">
              <a:buNone/>
            </a:pPr>
            <a:r>
              <a:rPr lang="nl-BE" dirty="0"/>
              <a:t>song = </a:t>
            </a:r>
            <a:r>
              <a:rPr lang="nl-BE" dirty="0">
                <a:solidFill>
                  <a:srgbClr val="FF0000"/>
                </a:solidFill>
              </a:rPr>
              <a:t>‘‘’</a:t>
            </a:r>
            <a:r>
              <a:rPr lang="nl-BE" dirty="0" err="1"/>
              <a:t>she</a:t>
            </a:r>
            <a:r>
              <a:rPr lang="nl-BE" dirty="0"/>
              <a:t> </a:t>
            </a:r>
            <a:r>
              <a:rPr lang="nl-BE" dirty="0" err="1"/>
              <a:t>said</a:t>
            </a:r>
            <a:r>
              <a:rPr lang="nl-BE" dirty="0"/>
              <a:t>: </a:t>
            </a:r>
            <a:r>
              <a:rPr lang="nl-BE" dirty="0">
                <a:highlight>
                  <a:srgbClr val="FFFF00"/>
                </a:highlight>
              </a:rPr>
              <a:t>“</a:t>
            </a:r>
            <a:r>
              <a:rPr lang="nl-BE" dirty="0"/>
              <a:t>I </a:t>
            </a:r>
            <a:r>
              <a:rPr lang="nl-BE" dirty="0" err="1"/>
              <a:t>think</a:t>
            </a:r>
            <a:r>
              <a:rPr lang="nl-BE" dirty="0"/>
              <a:t> </a:t>
            </a:r>
            <a:r>
              <a:rPr lang="nl-BE" dirty="0" err="1"/>
              <a:t>I</a:t>
            </a:r>
            <a:r>
              <a:rPr lang="nl-BE" dirty="0" err="1">
                <a:highlight>
                  <a:srgbClr val="FFFF00"/>
                </a:highlight>
              </a:rPr>
              <a:t>’</a:t>
            </a:r>
            <a:r>
              <a:rPr lang="nl-BE" dirty="0" err="1"/>
              <a:t>m</a:t>
            </a:r>
            <a:r>
              <a:rPr lang="nl-BE" dirty="0"/>
              <a:t> in love.</a:t>
            </a:r>
            <a:r>
              <a:rPr lang="nl-BE" dirty="0">
                <a:highlight>
                  <a:srgbClr val="FFFF00"/>
                </a:highlight>
              </a:rPr>
              <a:t>”</a:t>
            </a:r>
            <a:r>
              <a:rPr lang="nl-BE" dirty="0">
                <a:solidFill>
                  <a:srgbClr val="FF0000"/>
                </a:solidFill>
              </a:rPr>
              <a:t>’’’</a:t>
            </a:r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r>
              <a:rPr lang="nl-BE" sz="2400" dirty="0"/>
              <a:t>This end of text problem can also be solved with an escape character ‘\’ (backslash)</a:t>
            </a:r>
          </a:p>
          <a:p>
            <a:pPr marL="0" indent="0">
              <a:buNone/>
            </a:pPr>
            <a:r>
              <a:rPr lang="nl-BE" sz="2400" dirty="0"/>
              <a:t>which alters the meaning of the successive character. In </a:t>
            </a:r>
            <a:r>
              <a:rPr lang="nl-BE" sz="2400" dirty="0" err="1"/>
              <a:t>this</a:t>
            </a:r>
            <a:r>
              <a:rPr lang="nl-BE" sz="2400" dirty="0"/>
              <a:t> case </a:t>
            </a:r>
            <a:r>
              <a:rPr lang="nl-BE" sz="2400" dirty="0" err="1"/>
              <a:t>the</a:t>
            </a:r>
            <a:r>
              <a:rPr lang="nl-BE" sz="2400" dirty="0"/>
              <a:t> ‘ (or “)</a:t>
            </a:r>
          </a:p>
          <a:p>
            <a:pPr marL="0" indent="0">
              <a:buNone/>
            </a:pPr>
            <a:endParaRPr lang="nl-BE" sz="2400" dirty="0"/>
          </a:p>
          <a:p>
            <a:pPr marL="0" indent="0">
              <a:buNone/>
            </a:pPr>
            <a:r>
              <a:rPr lang="nl-BE" dirty="0"/>
              <a:t>song = </a:t>
            </a:r>
            <a:r>
              <a:rPr lang="nl-BE" dirty="0">
                <a:solidFill>
                  <a:srgbClr val="FF0000"/>
                </a:solidFill>
              </a:rPr>
              <a:t>’</a:t>
            </a:r>
            <a:r>
              <a:rPr lang="nl-BE" dirty="0" err="1"/>
              <a:t>she</a:t>
            </a:r>
            <a:r>
              <a:rPr lang="nl-BE" dirty="0"/>
              <a:t> </a:t>
            </a:r>
            <a:r>
              <a:rPr lang="nl-BE" dirty="0" err="1"/>
              <a:t>said</a:t>
            </a:r>
            <a:r>
              <a:rPr lang="nl-BE" dirty="0"/>
              <a:t>: “I </a:t>
            </a:r>
            <a:r>
              <a:rPr lang="nl-BE" dirty="0" err="1"/>
              <a:t>think</a:t>
            </a:r>
            <a:r>
              <a:rPr lang="nl-BE" dirty="0"/>
              <a:t> I</a:t>
            </a:r>
            <a:r>
              <a:rPr lang="nl-BE" dirty="0">
                <a:highlight>
                  <a:srgbClr val="FFFF00"/>
                </a:highlight>
              </a:rPr>
              <a:t>\’</a:t>
            </a:r>
            <a:r>
              <a:rPr lang="nl-BE" dirty="0"/>
              <a:t>m in love.”</a:t>
            </a:r>
            <a:r>
              <a:rPr lang="nl-BE" dirty="0">
                <a:solidFill>
                  <a:srgbClr val="FF0000"/>
                </a:solidFill>
              </a:rPr>
              <a:t>’</a:t>
            </a:r>
          </a:p>
          <a:p>
            <a:pPr marL="0" indent="0">
              <a:buNone/>
            </a:pPr>
            <a:r>
              <a:rPr lang="nl-BE" dirty="0"/>
              <a:t>song = </a:t>
            </a:r>
            <a:r>
              <a:rPr lang="nl-BE" dirty="0">
                <a:solidFill>
                  <a:srgbClr val="FF0000"/>
                </a:solidFill>
              </a:rPr>
              <a:t>“</a:t>
            </a:r>
            <a:r>
              <a:rPr lang="nl-BE" dirty="0"/>
              <a:t>she said: </a:t>
            </a:r>
            <a:r>
              <a:rPr lang="nl-BE" dirty="0">
                <a:highlight>
                  <a:srgbClr val="FFFF00"/>
                </a:highlight>
              </a:rPr>
              <a:t>\“</a:t>
            </a:r>
            <a:r>
              <a:rPr lang="nl-BE" dirty="0"/>
              <a:t>I think I’m in love.</a:t>
            </a:r>
            <a:r>
              <a:rPr lang="nl-BE" dirty="0">
                <a:highlight>
                  <a:srgbClr val="FFFF00"/>
                </a:highlight>
              </a:rPr>
              <a:t>\”</a:t>
            </a:r>
            <a:r>
              <a:rPr lang="nl-BE" dirty="0">
                <a:solidFill>
                  <a:srgbClr val="FF0000"/>
                </a:solidFill>
              </a:rPr>
              <a:t>”		</a:t>
            </a:r>
            <a:r>
              <a:rPr lang="nl-BE" dirty="0">
                <a:solidFill>
                  <a:srgbClr val="00B050"/>
                </a:solidFill>
              </a:rPr>
              <a:t>#alternative solution</a:t>
            </a:r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endParaRPr lang="nl-BE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4C669A4-4D1A-4F4B-B8EF-0002F2565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4</a:t>
            </a:fld>
            <a:endParaRPr lang="nl-BE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5EF574E-CE82-46D6-9BB9-B4FC7283E4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863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351"/>
    </mc:Choice>
    <mc:Fallback xmlns="">
      <p:transition spd="slow" advTm="1403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Length of a string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Built-in function </a:t>
            </a:r>
            <a:r>
              <a:rPr lang="en-GB" dirty="0" err="1">
                <a:solidFill>
                  <a:srgbClr val="4584B6"/>
                </a:solidFill>
              </a:rPr>
              <a:t>len</a:t>
            </a:r>
            <a:r>
              <a:rPr lang="en-GB" dirty="0">
                <a:solidFill>
                  <a:srgbClr val="4584B6"/>
                </a:solidFill>
              </a:rPr>
              <a:t>()</a:t>
            </a:r>
          </a:p>
          <a:p>
            <a:pPr lvl="1"/>
            <a:r>
              <a:rPr lang="en-GB" dirty="0"/>
              <a:t>You pass the string as an argument: e.g. </a:t>
            </a:r>
            <a:r>
              <a:rPr lang="en-GB" dirty="0" err="1"/>
              <a:t>len</a:t>
            </a:r>
            <a:r>
              <a:rPr lang="en-GB" dirty="0"/>
              <a:t>(month)</a:t>
            </a:r>
          </a:p>
          <a:p>
            <a:pPr lvl="1"/>
            <a:r>
              <a:rPr lang="en-GB" dirty="0"/>
              <a:t>The result indicates how many characters the string consists of</a:t>
            </a:r>
          </a:p>
          <a:p>
            <a:pPr lvl="1"/>
            <a:r>
              <a:rPr lang="en-GB" dirty="0"/>
              <a:t>Note: a string with length 7 has 7 characters which are numbered 0 ... 6</a:t>
            </a:r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5</a:t>
            </a:fld>
            <a:endParaRPr lang="nl-BE" dirty="0"/>
          </a:p>
        </p:txBody>
      </p:sp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0258554"/>
              </p:ext>
            </p:extLst>
          </p:nvPr>
        </p:nvGraphicFramePr>
        <p:xfrm>
          <a:off x="7187663" y="3789030"/>
          <a:ext cx="37978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2544">
                  <a:extLst>
                    <a:ext uri="{9D8B030D-6E8A-4147-A177-3AD203B41FA5}">
                      <a16:colId xmlns:a16="http://schemas.microsoft.com/office/drawing/2014/main" val="3889988562"/>
                    </a:ext>
                  </a:extLst>
                </a:gridCol>
                <a:gridCol w="542544">
                  <a:extLst>
                    <a:ext uri="{9D8B030D-6E8A-4147-A177-3AD203B41FA5}">
                      <a16:colId xmlns:a16="http://schemas.microsoft.com/office/drawing/2014/main" val="3534543008"/>
                    </a:ext>
                  </a:extLst>
                </a:gridCol>
                <a:gridCol w="542544">
                  <a:extLst>
                    <a:ext uri="{9D8B030D-6E8A-4147-A177-3AD203B41FA5}">
                      <a16:colId xmlns:a16="http://schemas.microsoft.com/office/drawing/2014/main" val="4241085175"/>
                    </a:ext>
                  </a:extLst>
                </a:gridCol>
                <a:gridCol w="542544">
                  <a:extLst>
                    <a:ext uri="{9D8B030D-6E8A-4147-A177-3AD203B41FA5}">
                      <a16:colId xmlns:a16="http://schemas.microsoft.com/office/drawing/2014/main" val="1969301899"/>
                    </a:ext>
                  </a:extLst>
                </a:gridCol>
                <a:gridCol w="542544">
                  <a:extLst>
                    <a:ext uri="{9D8B030D-6E8A-4147-A177-3AD203B41FA5}">
                      <a16:colId xmlns:a16="http://schemas.microsoft.com/office/drawing/2014/main" val="1084754396"/>
                    </a:ext>
                  </a:extLst>
                </a:gridCol>
                <a:gridCol w="542544">
                  <a:extLst>
                    <a:ext uri="{9D8B030D-6E8A-4147-A177-3AD203B41FA5}">
                      <a16:colId xmlns:a16="http://schemas.microsoft.com/office/drawing/2014/main" val="1084472381"/>
                    </a:ext>
                  </a:extLst>
                </a:gridCol>
                <a:gridCol w="542544">
                  <a:extLst>
                    <a:ext uri="{9D8B030D-6E8A-4147-A177-3AD203B41FA5}">
                      <a16:colId xmlns:a16="http://schemas.microsoft.com/office/drawing/2014/main" val="3465935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O</a:t>
                      </a:r>
                    </a:p>
                  </a:txBody>
                  <a:tcPr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c</a:t>
                      </a:r>
                    </a:p>
                  </a:txBody>
                  <a:tcPr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t</a:t>
                      </a:r>
                    </a:p>
                  </a:txBody>
                  <a:tcPr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o</a:t>
                      </a:r>
                    </a:p>
                  </a:txBody>
                  <a:tcPr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b</a:t>
                      </a:r>
                    </a:p>
                  </a:txBody>
                  <a:tcPr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e</a:t>
                      </a:r>
                    </a:p>
                  </a:txBody>
                  <a:tcPr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r</a:t>
                      </a:r>
                    </a:p>
                  </a:txBody>
                  <a:tcPr>
                    <a:solidFill>
                      <a:srgbClr val="4584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0392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0</a:t>
                      </a:r>
                    </a:p>
                  </a:txBody>
                  <a:tcPr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1</a:t>
                      </a:r>
                    </a:p>
                  </a:txBody>
                  <a:tcPr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2</a:t>
                      </a:r>
                    </a:p>
                  </a:txBody>
                  <a:tcPr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3</a:t>
                      </a:r>
                    </a:p>
                  </a:txBody>
                  <a:tcPr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4</a:t>
                      </a:r>
                    </a:p>
                  </a:txBody>
                  <a:tcPr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5</a:t>
                      </a:r>
                    </a:p>
                  </a:txBody>
                  <a:tcPr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6</a:t>
                      </a:r>
                    </a:p>
                  </a:txBody>
                  <a:tcPr>
                    <a:solidFill>
                      <a:srgbClr val="FFDE5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858282"/>
                  </a:ext>
                </a:extLst>
              </a:tr>
            </a:tbl>
          </a:graphicData>
        </a:graphic>
      </p:graphicFrame>
      <p:pic>
        <p:nvPicPr>
          <p:cNvPr id="7" name="Afbeelding 6">
            <a:extLst>
              <a:ext uri="{FF2B5EF4-FFF2-40B4-BE49-F238E27FC236}">
                <a16:creationId xmlns:a16="http://schemas.microsoft.com/office/drawing/2014/main" id="{B5737E3F-ABEE-463F-9E23-37C7AF95B31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583"/>
          <a:stretch/>
        </p:blipFill>
        <p:spPr>
          <a:xfrm>
            <a:off x="1206529" y="3674378"/>
            <a:ext cx="4540946" cy="250258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2ED92D2-EE55-4B52-B0AD-FB6DA7D328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18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292"/>
    </mc:Choice>
    <mc:Fallback xmlns="">
      <p:transition spd="slow" advTm="58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Characters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Strings are an ordered sequence of characters</a:t>
            </a:r>
          </a:p>
          <a:p>
            <a:r>
              <a:rPr lang="en-GB"/>
              <a:t>Each character is represented internally in binary form</a:t>
            </a:r>
          </a:p>
          <a:p>
            <a:r>
              <a:rPr lang="en-GB"/>
              <a:t>Standardized character sets:</a:t>
            </a:r>
          </a:p>
          <a:p>
            <a:pPr lvl="1"/>
            <a:r>
              <a:rPr lang="en-GB"/>
              <a:t>ANSI (American National Standards Institute)</a:t>
            </a:r>
          </a:p>
          <a:p>
            <a:pPr lvl="1"/>
            <a:r>
              <a:rPr lang="en-GB"/>
              <a:t>ASCII (American Standard Code for Information Interchange)</a:t>
            </a:r>
          </a:p>
          <a:p>
            <a:pPr lvl="2"/>
            <a:r>
              <a:rPr lang="en-GB"/>
              <a:t>Uses bytes</a:t>
            </a:r>
          </a:p>
          <a:p>
            <a:pPr lvl="2"/>
            <a:r>
              <a:rPr lang="en-GB"/>
              <a:t>ASCII table links bytes to symbols</a:t>
            </a:r>
          </a:p>
          <a:p>
            <a:pPr lvl="1"/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6</a:t>
            </a:fld>
            <a:endParaRPr lang="nl-BE" dirty="0"/>
          </a:p>
        </p:txBody>
      </p:sp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0701872"/>
              </p:ext>
            </p:extLst>
          </p:nvPr>
        </p:nvGraphicFramePr>
        <p:xfrm>
          <a:off x="1837943" y="4864607"/>
          <a:ext cx="6501384" cy="14020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673">
                  <a:extLst>
                    <a:ext uri="{9D8B030D-6E8A-4147-A177-3AD203B41FA5}">
                      <a16:colId xmlns:a16="http://schemas.microsoft.com/office/drawing/2014/main" val="3889988562"/>
                    </a:ext>
                  </a:extLst>
                </a:gridCol>
                <a:gridCol w="812673">
                  <a:extLst>
                    <a:ext uri="{9D8B030D-6E8A-4147-A177-3AD203B41FA5}">
                      <a16:colId xmlns:a16="http://schemas.microsoft.com/office/drawing/2014/main" val="3534543008"/>
                    </a:ext>
                  </a:extLst>
                </a:gridCol>
                <a:gridCol w="812673">
                  <a:extLst>
                    <a:ext uri="{9D8B030D-6E8A-4147-A177-3AD203B41FA5}">
                      <a16:colId xmlns:a16="http://schemas.microsoft.com/office/drawing/2014/main" val="4241085175"/>
                    </a:ext>
                  </a:extLst>
                </a:gridCol>
                <a:gridCol w="812673">
                  <a:extLst>
                    <a:ext uri="{9D8B030D-6E8A-4147-A177-3AD203B41FA5}">
                      <a16:colId xmlns:a16="http://schemas.microsoft.com/office/drawing/2014/main" val="1969301899"/>
                    </a:ext>
                  </a:extLst>
                </a:gridCol>
                <a:gridCol w="812673">
                  <a:extLst>
                    <a:ext uri="{9D8B030D-6E8A-4147-A177-3AD203B41FA5}">
                      <a16:colId xmlns:a16="http://schemas.microsoft.com/office/drawing/2014/main" val="1084754396"/>
                    </a:ext>
                  </a:extLst>
                </a:gridCol>
                <a:gridCol w="812673">
                  <a:extLst>
                    <a:ext uri="{9D8B030D-6E8A-4147-A177-3AD203B41FA5}">
                      <a16:colId xmlns:a16="http://schemas.microsoft.com/office/drawing/2014/main" val="1084472381"/>
                    </a:ext>
                  </a:extLst>
                </a:gridCol>
                <a:gridCol w="812673">
                  <a:extLst>
                    <a:ext uri="{9D8B030D-6E8A-4147-A177-3AD203B41FA5}">
                      <a16:colId xmlns:a16="http://schemas.microsoft.com/office/drawing/2014/main" val="1443974243"/>
                    </a:ext>
                  </a:extLst>
                </a:gridCol>
                <a:gridCol w="812673">
                  <a:extLst>
                    <a:ext uri="{9D8B030D-6E8A-4147-A177-3AD203B41FA5}">
                      <a16:colId xmlns:a16="http://schemas.microsoft.com/office/drawing/2014/main" val="3465935939"/>
                    </a:ext>
                  </a:extLst>
                </a:gridCol>
              </a:tblGrid>
              <a:tr h="467350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2 </a:t>
                      </a:r>
                      <a:r>
                        <a:rPr lang="nl-BE" baseline="30000" dirty="0"/>
                        <a:t>7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 </a:t>
                      </a:r>
                      <a:r>
                        <a:rPr kumimoji="0" lang="nl-BE" sz="18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 </a:t>
                      </a:r>
                      <a:r>
                        <a:rPr kumimoji="0" lang="nl-BE" sz="18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 </a:t>
                      </a:r>
                      <a:r>
                        <a:rPr kumimoji="0" lang="nl-BE" sz="18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 </a:t>
                      </a:r>
                      <a:r>
                        <a:rPr kumimoji="0" lang="nl-BE" sz="18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 </a:t>
                      </a:r>
                      <a:r>
                        <a:rPr kumimoji="0" lang="nl-BE" sz="18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 </a:t>
                      </a:r>
                      <a:r>
                        <a:rPr kumimoji="0" lang="nl-BE" sz="18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l-BE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 </a:t>
                      </a:r>
                      <a:r>
                        <a:rPr kumimoji="0" lang="nl-BE" sz="18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0392098"/>
                  </a:ext>
                </a:extLst>
              </a:tr>
              <a:tr h="467350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0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1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0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0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1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1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0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0</a:t>
                      </a:r>
                    </a:p>
                  </a:txBody>
                  <a:tcPr anchor="ctr">
                    <a:solidFill>
                      <a:srgbClr val="FFDE5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858282"/>
                  </a:ext>
                </a:extLst>
              </a:tr>
              <a:tr h="467350">
                <a:tc>
                  <a:txBody>
                    <a:bodyPr/>
                    <a:lstStyle/>
                    <a:p>
                      <a:pPr algn="ctr"/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128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64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32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15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4584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9752461"/>
                  </a:ext>
                </a:extLst>
              </a:tr>
            </a:tbl>
          </a:graphicData>
        </a:graphic>
      </p:graphicFrame>
      <p:cxnSp>
        <p:nvCxnSpPr>
          <p:cNvPr id="8" name="Rechte verbindingslijn met pijl 7"/>
          <p:cNvCxnSpPr/>
          <p:nvPr/>
        </p:nvCxnSpPr>
        <p:spPr>
          <a:xfrm>
            <a:off x="8695944" y="5565632"/>
            <a:ext cx="98755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kstvak 8"/>
          <p:cNvSpPr txBox="1"/>
          <p:nvPr/>
        </p:nvSpPr>
        <p:spPr>
          <a:xfrm>
            <a:off x="9690220" y="5334799"/>
            <a:ext cx="699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dirty="0">
                <a:solidFill>
                  <a:srgbClr val="FF0000"/>
                </a:solidFill>
              </a:rPr>
              <a:t>L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4E197BEB-C465-45E8-B5AA-3F23885729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303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41"/>
    </mc:Choice>
    <mc:Fallback xmlns="">
      <p:transition spd="slow" advTm="400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ACADE8-B2CF-480B-BDD7-C535FC315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ASCII is a subset of </a:t>
            </a:r>
            <a:r>
              <a:rPr lang="nl-BE" dirty="0" err="1"/>
              <a:t>Unicode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9F6BE02-9FB2-42A8-8AAF-0C2CD60A1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Python's</a:t>
            </a:r>
            <a:r>
              <a:rPr lang="en-US" dirty="0"/>
              <a:t> string </a:t>
            </a:r>
            <a:r>
              <a:rPr lang="en-US" b="1" dirty="0"/>
              <a:t>type uses</a:t>
            </a:r>
            <a:r>
              <a:rPr lang="en-US" dirty="0"/>
              <a:t> the </a:t>
            </a:r>
            <a:r>
              <a:rPr lang="en-US" b="1" dirty="0"/>
              <a:t>Unicode</a:t>
            </a:r>
            <a:r>
              <a:rPr lang="en-US" dirty="0"/>
              <a:t> Standard for representing characters, </a:t>
            </a:r>
          </a:p>
          <a:p>
            <a:pPr lvl="1"/>
            <a:r>
              <a:rPr lang="en-US" dirty="0"/>
              <a:t>which lets </a:t>
            </a:r>
            <a:r>
              <a:rPr lang="en-US" b="1" dirty="0"/>
              <a:t>Python</a:t>
            </a:r>
            <a:r>
              <a:rPr lang="en-US" dirty="0"/>
              <a:t> programs work with all these different possible characters.</a:t>
            </a:r>
          </a:p>
          <a:p>
            <a:pPr lvl="1"/>
            <a:r>
              <a:rPr lang="en-US" b="1" dirty="0"/>
              <a:t>Unicode</a:t>
            </a:r>
            <a:r>
              <a:rPr lang="en-US" dirty="0"/>
              <a:t> (https://www.</a:t>
            </a:r>
            <a:r>
              <a:rPr lang="en-US" b="1" dirty="0"/>
              <a:t>unicode</a:t>
            </a:r>
            <a:r>
              <a:rPr lang="en-US" dirty="0"/>
              <a:t>.org/) is a specification that aims to list every character used by human languages and gives each character its own unique code.</a:t>
            </a:r>
            <a:endParaRPr lang="nl-NL" b="1" dirty="0"/>
          </a:p>
          <a:p>
            <a:endParaRPr lang="nl-NL" b="1" dirty="0"/>
          </a:p>
          <a:p>
            <a:r>
              <a:rPr lang="nl-NL" b="1" dirty="0"/>
              <a:t>Python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use</a:t>
            </a:r>
            <a:r>
              <a:rPr lang="nl-NL" dirty="0"/>
              <a:t> ASCII, UTF-8, UTF-16 </a:t>
            </a:r>
            <a:r>
              <a:rPr lang="nl-NL" dirty="0" err="1"/>
              <a:t>and</a:t>
            </a:r>
            <a:r>
              <a:rPr lang="nl-NL" dirty="0"/>
              <a:t> even UTF-32</a:t>
            </a:r>
            <a:endParaRPr lang="nl-NL" b="1" dirty="0"/>
          </a:p>
          <a:p>
            <a:pPr lvl="1"/>
            <a:r>
              <a:rPr lang="nl-NL" dirty="0"/>
              <a:t>ASCII is a 7-bit code </a:t>
            </a:r>
          </a:p>
          <a:p>
            <a:pPr lvl="1"/>
            <a:r>
              <a:rPr lang="nl-NL" dirty="0"/>
              <a:t>UTF-8 is a 8-bit code </a:t>
            </a:r>
            <a:r>
              <a:rPr lang="nl-NL" dirty="0" err="1"/>
              <a:t>and</a:t>
            </a:r>
            <a:r>
              <a:rPr lang="nl-NL" dirty="0"/>
              <a:t> supports </a:t>
            </a:r>
            <a:r>
              <a:rPr lang="nl-NL" dirty="0" err="1"/>
              <a:t>the</a:t>
            </a:r>
            <a:r>
              <a:rPr lang="nl-NL" dirty="0"/>
              <a:t> major part of western </a:t>
            </a:r>
            <a:r>
              <a:rPr lang="nl-NL" dirty="0" err="1"/>
              <a:t>languages</a:t>
            </a:r>
            <a:endParaRPr lang="nl-NL" dirty="0"/>
          </a:p>
          <a:p>
            <a:pPr lvl="1"/>
            <a:r>
              <a:rPr lang="nl-NL" dirty="0"/>
              <a:t>UTF-16 or UTF-32 is </a:t>
            </a:r>
            <a:r>
              <a:rPr lang="nl-NL" dirty="0" err="1"/>
              <a:t>needed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support </a:t>
            </a:r>
            <a:r>
              <a:rPr lang="nl-NL" dirty="0" err="1"/>
              <a:t>Hebrew</a:t>
            </a:r>
            <a:r>
              <a:rPr lang="nl-NL" dirty="0"/>
              <a:t>, Chinese, </a:t>
            </a:r>
            <a:r>
              <a:rPr lang="nl-NL" dirty="0" err="1"/>
              <a:t>Arabic</a:t>
            </a:r>
            <a:r>
              <a:rPr lang="nl-NL" dirty="0"/>
              <a:t>, </a:t>
            </a:r>
            <a:r>
              <a:rPr lang="nl-NL" dirty="0" err="1"/>
              <a:t>etc</a:t>
            </a:r>
            <a:r>
              <a:rPr lang="nl-NL" dirty="0"/>
              <a:t>… </a:t>
            </a:r>
          </a:p>
          <a:p>
            <a:pPr lvl="2"/>
            <a:r>
              <a:rPr lang="nl-NL" dirty="0"/>
              <a:t>It’s </a:t>
            </a:r>
            <a:r>
              <a:rPr lang="nl-NL" dirty="0" err="1"/>
              <a:t>also</a:t>
            </a:r>
            <a:r>
              <a:rPr lang="nl-NL" dirty="0"/>
              <a:t> </a:t>
            </a:r>
            <a:r>
              <a:rPr lang="nl-NL" dirty="0" err="1"/>
              <a:t>used</a:t>
            </a:r>
            <a:r>
              <a:rPr lang="nl-NL" dirty="0"/>
              <a:t> in </a:t>
            </a:r>
            <a:r>
              <a:rPr lang="nl-NL" dirty="0" err="1"/>
              <a:t>communication</a:t>
            </a:r>
            <a:r>
              <a:rPr lang="nl-NL" dirty="0"/>
              <a:t> </a:t>
            </a:r>
            <a:r>
              <a:rPr lang="nl-NL" dirty="0" err="1"/>
              <a:t>between</a:t>
            </a:r>
            <a:r>
              <a:rPr lang="nl-NL" dirty="0"/>
              <a:t> different systems (API)</a:t>
            </a:r>
            <a:endParaRPr lang="nl-BE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F43DC7C2-13C4-4437-9CAA-4E1558FB6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7</a:t>
            </a:fld>
            <a:endParaRPr lang="nl-BE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C467914-1EEA-4CAA-BCEC-AD1F78E62C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003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343"/>
    </mc:Choice>
    <mc:Fallback xmlns="">
      <p:transition spd="slow" advTm="403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127 </a:t>
            </a:r>
            <a:r>
              <a:rPr lang="nl-BE" dirty="0" err="1"/>
              <a:t>characters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ASCII table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45053" y="6521398"/>
            <a:ext cx="11291048" cy="3366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nl-BE" sz="1600" dirty="0"/>
              <a:t>https://www.eecis.udel.edu/~amer/CISC651/ASCII-Conversion-Chart.pdf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8</a:t>
            </a:fld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38599" y="1419752"/>
            <a:ext cx="8303956" cy="4965121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0E22B5E-F749-4EC2-B1DF-543ABFE6E3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35"/>
    </mc:Choice>
    <mc:Fallback xmlns="">
      <p:transition spd="slow" advTm="590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Characters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Built-in functions</a:t>
            </a:r>
          </a:p>
          <a:p>
            <a:pPr lvl="1"/>
            <a:r>
              <a:rPr lang="en-GB" sz="2800" dirty="0" err="1">
                <a:solidFill>
                  <a:srgbClr val="4584B6"/>
                </a:solidFill>
              </a:rPr>
              <a:t>ord</a:t>
            </a:r>
            <a:r>
              <a:rPr lang="en-GB" sz="2800" dirty="0">
                <a:solidFill>
                  <a:srgbClr val="4584B6"/>
                </a:solidFill>
              </a:rPr>
              <a:t>()</a:t>
            </a:r>
            <a:r>
              <a:rPr lang="en-GB" sz="2800" dirty="0"/>
              <a:t> 		character to ASCII code (integer)</a:t>
            </a:r>
          </a:p>
          <a:p>
            <a:pPr lvl="1"/>
            <a:r>
              <a:rPr lang="en-GB" sz="2800" dirty="0" err="1">
                <a:solidFill>
                  <a:srgbClr val="4584B6"/>
                </a:solidFill>
              </a:rPr>
              <a:t>chr</a:t>
            </a:r>
            <a:r>
              <a:rPr lang="en-GB" sz="2800" dirty="0">
                <a:solidFill>
                  <a:srgbClr val="4584B6"/>
                </a:solidFill>
              </a:rPr>
              <a:t>()</a:t>
            </a:r>
            <a:r>
              <a:rPr lang="en-GB" sz="2800" dirty="0"/>
              <a:t> 		ASCII code (integer) to character</a:t>
            </a:r>
          </a:p>
          <a:p>
            <a:pPr marL="457200" lvl="1" indent="0">
              <a:buNone/>
            </a:pPr>
            <a:endParaRPr lang="nl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nl-BE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ord</a:t>
            </a:r>
            <a:r>
              <a:rPr lang="nl-BE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 </a:t>
            </a:r>
            <a:r>
              <a:rPr lang="nl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comes</a:t>
            </a:r>
            <a:r>
              <a:rPr lang="nl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nl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from</a:t>
            </a:r>
            <a:r>
              <a:rPr lang="nl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"</a:t>
            </a:r>
            <a:r>
              <a:rPr lang="nl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ordinal</a:t>
            </a:r>
            <a:r>
              <a:rPr lang="nl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" (rang</a:t>
            </a:r>
            <a:r>
              <a:rPr lang="nl-BE" sz="18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ord</a:t>
            </a:r>
            <a:r>
              <a:rPr lang="nl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e)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ord</a:t>
            </a: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returns the ordinal value of its argument.</a:t>
            </a:r>
            <a:endParaRPr lang="en-GB" sz="2800" dirty="0"/>
          </a:p>
          <a:p>
            <a:r>
              <a:rPr lang="en-GB" sz="3200" dirty="0"/>
              <a:t>Example 1: print every character of the alphabet</a:t>
            </a:r>
          </a:p>
          <a:p>
            <a:endParaRPr lang="en-GB" sz="3200" dirty="0"/>
          </a:p>
          <a:p>
            <a:endParaRPr lang="en-GB" sz="3200" dirty="0"/>
          </a:p>
          <a:p>
            <a:endParaRPr lang="en-GB" sz="3200" dirty="0"/>
          </a:p>
          <a:p>
            <a:endParaRPr lang="en-GB" sz="3000" dirty="0"/>
          </a:p>
          <a:p>
            <a:pPr lvl="1"/>
            <a:endParaRPr lang="en-GB" sz="2800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3154-47D9-4402-8EDB-E791933DC0B9}" type="slidenum">
              <a:rPr lang="nl-BE" smtClean="0"/>
              <a:pPr/>
              <a:t>9</a:t>
            </a:fld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451"/>
          <a:stretch/>
        </p:blipFill>
        <p:spPr>
          <a:xfrm>
            <a:off x="9780495" y="1749454"/>
            <a:ext cx="1828800" cy="141922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B6E4058F-CCD6-4E83-9DE0-7358A092DA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2442" y="5510244"/>
            <a:ext cx="9521242" cy="57285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9" name="Rectangle 1">
            <a:extLst>
              <a:ext uri="{FF2B5EF4-FFF2-40B4-BE49-F238E27FC236}">
                <a16:creationId xmlns:a16="http://schemas.microsoft.com/office/drawing/2014/main" id="{EEE3E75E-6E7B-4E27-A4A1-8AC0E0C462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2442" y="4361704"/>
            <a:ext cx="5686172" cy="101566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start = </a:t>
            </a:r>
            <a:r>
              <a:rPr kumimoji="0" lang="nl-BE" altLang="nl-BE" sz="20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ord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 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26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nl-BE" altLang="nl-BE" sz="20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chr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(start + i) + 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 '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nl-BE" altLang="nl-BE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''</a:t>
            </a:r>
            <a:r>
              <a:rPr kumimoji="0" lang="nl-BE" altLang="nl-BE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kumimoji="0" lang="nl-BE" altLang="nl-B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D38FF4EE-A047-4638-B0B1-000A661B4F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1006" y="3025269"/>
            <a:ext cx="601436" cy="601436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1BDFDBEF-81AC-4129-A9D4-254660A018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812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169"/>
    </mc:Choice>
    <mc:Fallback xmlns="">
      <p:transition spd="slow" advTm="771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GUID" val="f177c3a2-ef95-4363-a310-153302e4c486"/>
</p:tagLst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4243</TotalTime>
  <Words>1944</Words>
  <Application>Microsoft Office PowerPoint</Application>
  <PresentationFormat>Widescreen</PresentationFormat>
  <Paragraphs>430</Paragraphs>
  <Slides>25</Slides>
  <Notes>6</Notes>
  <HiddenSlides>0</HiddenSlides>
  <MMClips>25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Consolas</vt:lpstr>
      <vt:lpstr>Courier New</vt:lpstr>
      <vt:lpstr>Kantoorthema</vt:lpstr>
      <vt:lpstr>Chapter 4</vt:lpstr>
      <vt:lpstr>Content</vt:lpstr>
      <vt:lpstr>String</vt:lpstr>
      <vt:lpstr>4 different delimitters for a string</vt:lpstr>
      <vt:lpstr>Length of a string</vt:lpstr>
      <vt:lpstr>Characters</vt:lpstr>
      <vt:lpstr>ASCII is a subset of Unicode</vt:lpstr>
      <vt:lpstr>127 characters in the ASCII table</vt:lpstr>
      <vt:lpstr>Characters</vt:lpstr>
      <vt:lpstr>Characters</vt:lpstr>
      <vt:lpstr>Loop over the characters of a string</vt:lpstr>
      <vt:lpstr>Slicing</vt:lpstr>
      <vt:lpstr>Slicing</vt:lpstr>
      <vt:lpstr>Slicing</vt:lpstr>
      <vt:lpstr>Quiz </vt:lpstr>
      <vt:lpstr>Quiz: solutions </vt:lpstr>
      <vt:lpstr>Compare strings</vt:lpstr>
      <vt:lpstr>Compare strings: operator (not) in</vt:lpstr>
      <vt:lpstr>Strings: program example</vt:lpstr>
      <vt:lpstr>String methods</vt:lpstr>
      <vt:lpstr>String methods</vt:lpstr>
      <vt:lpstr>String methods: format</vt:lpstr>
      <vt:lpstr>String methods: format</vt:lpstr>
      <vt:lpstr>String methods</vt:lpstr>
      <vt:lpstr>A more complete print function</vt:lpstr>
    </vt:vector>
  </TitlesOfParts>
  <Company>Thomas More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Eric Pauwels</dc:creator>
  <cp:lastModifiedBy>Ellen Torfs</cp:lastModifiedBy>
  <cp:revision>118</cp:revision>
  <dcterms:created xsi:type="dcterms:W3CDTF">2018-02-21T07:41:18Z</dcterms:created>
  <dcterms:modified xsi:type="dcterms:W3CDTF">2021-09-29T12:04:25Z</dcterms:modified>
</cp:coreProperties>
</file>

<file path=docProps/thumbnail.jpeg>
</file>